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93B81-A665-4A38-A930-76AD67FFABDA}" v="820" dt="2019-09-18T06:55:48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4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 之" userId="ba1dfa21076b6ee1" providerId="LiveId" clId="{A43410A5-7F8D-4F6D-9921-54AC5539BEC5}"/>
    <pc:docChg chg="undo custSel addSld delSld modSld sldOrd">
      <pc:chgData name="之 之" userId="ba1dfa21076b6ee1" providerId="LiveId" clId="{A43410A5-7F8D-4F6D-9921-54AC5539BEC5}" dt="2019-09-04T11:11:15.594" v="6789" actId="20577"/>
      <pc:docMkLst>
        <pc:docMk/>
      </pc:docMkLst>
      <pc:sldChg chg="add del">
        <pc:chgData name="之 之" userId="ba1dfa21076b6ee1" providerId="LiveId" clId="{A43410A5-7F8D-4F6D-9921-54AC5539BEC5}" dt="2019-09-03T14:44:38.941" v="2" actId="2696"/>
        <pc:sldMkLst>
          <pc:docMk/>
          <pc:sldMk cId="2037301866" sldId="256"/>
        </pc:sldMkLst>
      </pc:sldChg>
      <pc:sldChg chg="modSp add">
        <pc:chgData name="之 之" userId="ba1dfa21076b6ee1" providerId="LiveId" clId="{A43410A5-7F8D-4F6D-9921-54AC5539BEC5}" dt="2019-09-03T14:44:50.154" v="34" actId="20577"/>
        <pc:sldMkLst>
          <pc:docMk/>
          <pc:sldMk cId="3061634409" sldId="257"/>
        </pc:sldMkLst>
        <pc:spChg chg="mod">
          <ac:chgData name="之 之" userId="ba1dfa21076b6ee1" providerId="LiveId" clId="{A43410A5-7F8D-4F6D-9921-54AC5539BEC5}" dt="2019-09-03T14:44:50.154" v="34" actId="20577"/>
          <ac:spMkLst>
            <pc:docMk/>
            <pc:sldMk cId="3061634409" sldId="257"/>
            <ac:spMk id="2" creationId="{AB3A7E94-D124-4D11-AA1C-2F87A2D21C39}"/>
          </ac:spMkLst>
        </pc:spChg>
      </pc:sldChg>
      <pc:sldChg chg="modSp add">
        <pc:chgData name="之 之" userId="ba1dfa21076b6ee1" providerId="LiveId" clId="{A43410A5-7F8D-4F6D-9921-54AC5539BEC5}" dt="2019-09-03T15:23:40.429" v="770" actId="1076"/>
        <pc:sldMkLst>
          <pc:docMk/>
          <pc:sldMk cId="2767700977" sldId="258"/>
        </pc:sldMkLst>
        <pc:spChg chg="mod">
          <ac:chgData name="之 之" userId="ba1dfa21076b6ee1" providerId="LiveId" clId="{A43410A5-7F8D-4F6D-9921-54AC5539BEC5}" dt="2019-09-03T15:01:46.171" v="61"/>
          <ac:spMkLst>
            <pc:docMk/>
            <pc:sldMk cId="2767700977" sldId="258"/>
            <ac:spMk id="2" creationId="{56B67903-6267-432E-917D-F391B1794488}"/>
          </ac:spMkLst>
        </pc:spChg>
        <pc:spChg chg="mod">
          <ac:chgData name="之 之" userId="ba1dfa21076b6ee1" providerId="LiveId" clId="{A43410A5-7F8D-4F6D-9921-54AC5539BEC5}" dt="2019-09-03T15:23:40.429" v="770" actId="1076"/>
          <ac:spMkLst>
            <pc:docMk/>
            <pc:sldMk cId="2767700977" sldId="258"/>
            <ac:spMk id="3" creationId="{5431D9A2-01ED-477B-A237-B8AC1446D77F}"/>
          </ac:spMkLst>
        </pc:spChg>
      </pc:sldChg>
      <pc:sldChg chg="modSp add ord">
        <pc:chgData name="之 之" userId="ba1dfa21076b6ee1" providerId="LiveId" clId="{A43410A5-7F8D-4F6D-9921-54AC5539BEC5}" dt="2019-09-03T16:10:12.563" v="3231"/>
        <pc:sldMkLst>
          <pc:docMk/>
          <pc:sldMk cId="905434382" sldId="259"/>
        </pc:sldMkLst>
        <pc:spChg chg="mod">
          <ac:chgData name="之 之" userId="ba1dfa21076b6ee1" providerId="LiveId" clId="{A43410A5-7F8D-4F6D-9921-54AC5539BEC5}" dt="2019-09-03T15:27:30.322" v="937"/>
          <ac:spMkLst>
            <pc:docMk/>
            <pc:sldMk cId="905434382" sldId="259"/>
            <ac:spMk id="2" creationId="{29A5DF0E-F137-4BD4-BBFA-4A8037081E1A}"/>
          </ac:spMkLst>
        </pc:spChg>
        <pc:spChg chg="mod">
          <ac:chgData name="之 之" userId="ba1dfa21076b6ee1" providerId="LiveId" clId="{A43410A5-7F8D-4F6D-9921-54AC5539BEC5}" dt="2019-09-03T15:34:26.329" v="1545"/>
          <ac:spMkLst>
            <pc:docMk/>
            <pc:sldMk cId="905434382" sldId="259"/>
            <ac:spMk id="3" creationId="{86BFA4D3-F2DE-43D0-BFB0-C23697A071C0}"/>
          </ac:spMkLst>
        </pc:spChg>
      </pc:sldChg>
      <pc:sldChg chg="addSp delSp modSp add ord">
        <pc:chgData name="之 之" userId="ba1dfa21076b6ee1" providerId="LiveId" clId="{A43410A5-7F8D-4F6D-9921-54AC5539BEC5}" dt="2019-09-03T15:58:58.838" v="2635" actId="14100"/>
        <pc:sldMkLst>
          <pc:docMk/>
          <pc:sldMk cId="362546598" sldId="260"/>
        </pc:sldMkLst>
        <pc:spChg chg="mod">
          <ac:chgData name="之 之" userId="ba1dfa21076b6ee1" providerId="LiveId" clId="{A43410A5-7F8D-4F6D-9921-54AC5539BEC5}" dt="2019-09-03T15:40:42.614" v="1564"/>
          <ac:spMkLst>
            <pc:docMk/>
            <pc:sldMk cId="362546598" sldId="260"/>
            <ac:spMk id="2" creationId="{232434D5-B2E5-40B8-8F4A-7A15AE50F981}"/>
          </ac:spMkLst>
        </pc:spChg>
        <pc:spChg chg="mod">
          <ac:chgData name="之 之" userId="ba1dfa21076b6ee1" providerId="LiveId" clId="{A43410A5-7F8D-4F6D-9921-54AC5539BEC5}" dt="2019-09-03T15:58:58.838" v="2635" actId="14100"/>
          <ac:spMkLst>
            <pc:docMk/>
            <pc:sldMk cId="362546598" sldId="260"/>
            <ac:spMk id="3" creationId="{6BE78372-FA10-40D8-A28A-F8A5A75B9FF6}"/>
          </ac:spMkLst>
        </pc:spChg>
        <pc:spChg chg="add del">
          <ac:chgData name="之 之" userId="ba1dfa21076b6ee1" providerId="LiveId" clId="{A43410A5-7F8D-4F6D-9921-54AC5539BEC5}" dt="2019-09-03T15:44:50.793" v="1861"/>
          <ac:spMkLst>
            <pc:docMk/>
            <pc:sldMk cId="362546598" sldId="260"/>
            <ac:spMk id="4" creationId="{0F126E15-B7A2-401E-AE26-467E1C9E52BF}"/>
          </ac:spMkLst>
        </pc:spChg>
        <pc:spChg chg="add del">
          <ac:chgData name="之 之" userId="ba1dfa21076b6ee1" providerId="LiveId" clId="{A43410A5-7F8D-4F6D-9921-54AC5539BEC5}" dt="2019-09-03T15:49:02.864" v="2031"/>
          <ac:spMkLst>
            <pc:docMk/>
            <pc:sldMk cId="362546598" sldId="260"/>
            <ac:spMk id="5" creationId="{08B202B2-7623-4012-B0A0-1245D98797BD}"/>
          </ac:spMkLst>
        </pc:spChg>
      </pc:sldChg>
      <pc:sldChg chg="addSp delSp modSp add">
        <pc:chgData name="之 之" userId="ba1dfa21076b6ee1" providerId="LiveId" clId="{A43410A5-7F8D-4F6D-9921-54AC5539BEC5}" dt="2019-09-03T16:27:37.997" v="4345" actId="14100"/>
        <pc:sldMkLst>
          <pc:docMk/>
          <pc:sldMk cId="3539509396" sldId="261"/>
        </pc:sldMkLst>
        <pc:spChg chg="mod">
          <ac:chgData name="之 之" userId="ba1dfa21076b6ee1" providerId="LiveId" clId="{A43410A5-7F8D-4F6D-9921-54AC5539BEC5}" dt="2019-09-03T15:57:59.299" v="2634" actId="20577"/>
          <ac:spMkLst>
            <pc:docMk/>
            <pc:sldMk cId="3539509396" sldId="261"/>
            <ac:spMk id="2" creationId="{2274ECD5-4F9A-4BCB-B07B-01F4287AD2EE}"/>
          </ac:spMkLst>
        </pc:spChg>
        <pc:spChg chg="mod">
          <ac:chgData name="之 之" userId="ba1dfa21076b6ee1" providerId="LiveId" clId="{A43410A5-7F8D-4F6D-9921-54AC5539BEC5}" dt="2019-09-03T16:27:37.997" v="4345" actId="14100"/>
          <ac:spMkLst>
            <pc:docMk/>
            <pc:sldMk cId="3539509396" sldId="261"/>
            <ac:spMk id="3" creationId="{5C044CC9-C40A-4BAB-9A8E-05082987BA06}"/>
          </ac:spMkLst>
        </pc:spChg>
        <pc:spChg chg="add del">
          <ac:chgData name="之 之" userId="ba1dfa21076b6ee1" providerId="LiveId" clId="{A43410A5-7F8D-4F6D-9921-54AC5539BEC5}" dt="2019-09-03T16:13:58.636" v="3490"/>
          <ac:spMkLst>
            <pc:docMk/>
            <pc:sldMk cId="3539509396" sldId="261"/>
            <ac:spMk id="4" creationId="{3EBCECD7-4B50-41A9-AC7B-AA484A1E8C39}"/>
          </ac:spMkLst>
        </pc:spChg>
      </pc:sldChg>
      <pc:sldChg chg="modSp add">
        <pc:chgData name="之 之" userId="ba1dfa21076b6ee1" providerId="LiveId" clId="{A43410A5-7F8D-4F6D-9921-54AC5539BEC5}" dt="2019-09-03T16:38:48.781" v="4435"/>
        <pc:sldMkLst>
          <pc:docMk/>
          <pc:sldMk cId="3083916267" sldId="262"/>
        </pc:sldMkLst>
        <pc:spChg chg="mod">
          <ac:chgData name="之 之" userId="ba1dfa21076b6ee1" providerId="LiveId" clId="{A43410A5-7F8D-4F6D-9921-54AC5539BEC5}" dt="2019-09-03T15:59:40.060" v="2681" actId="20577"/>
          <ac:spMkLst>
            <pc:docMk/>
            <pc:sldMk cId="3083916267" sldId="262"/>
            <ac:spMk id="2" creationId="{8A6A5960-1944-4B12-9FDF-9E55AC57A82D}"/>
          </ac:spMkLst>
        </pc:spChg>
        <pc:spChg chg="mod">
          <ac:chgData name="之 之" userId="ba1dfa21076b6ee1" providerId="LiveId" clId="{A43410A5-7F8D-4F6D-9921-54AC5539BEC5}" dt="2019-09-03T16:38:48.781" v="4435"/>
          <ac:spMkLst>
            <pc:docMk/>
            <pc:sldMk cId="3083916267" sldId="262"/>
            <ac:spMk id="3" creationId="{070E8076-8613-40C6-A15A-29D1571BE5AD}"/>
          </ac:spMkLst>
        </pc:spChg>
      </pc:sldChg>
      <pc:sldChg chg="modSp add">
        <pc:chgData name="之 之" userId="ba1dfa21076b6ee1" providerId="LiveId" clId="{A43410A5-7F8D-4F6D-9921-54AC5539BEC5}" dt="2019-09-03T16:26:37.113" v="4342" actId="20577"/>
        <pc:sldMkLst>
          <pc:docMk/>
          <pc:sldMk cId="251273877" sldId="263"/>
        </pc:sldMkLst>
        <pc:spChg chg="mod">
          <ac:chgData name="之 之" userId="ba1dfa21076b6ee1" providerId="LiveId" clId="{A43410A5-7F8D-4F6D-9921-54AC5539BEC5}" dt="2019-09-03T16:19:06.132" v="3881" actId="20577"/>
          <ac:spMkLst>
            <pc:docMk/>
            <pc:sldMk cId="251273877" sldId="263"/>
            <ac:spMk id="2" creationId="{24B30A27-D648-401E-9C6B-DECF6CB19339}"/>
          </ac:spMkLst>
        </pc:spChg>
        <pc:spChg chg="mod">
          <ac:chgData name="之 之" userId="ba1dfa21076b6ee1" providerId="LiveId" clId="{A43410A5-7F8D-4F6D-9921-54AC5539BEC5}" dt="2019-09-03T16:26:37.113" v="4342" actId="20577"/>
          <ac:spMkLst>
            <pc:docMk/>
            <pc:sldMk cId="251273877" sldId="263"/>
            <ac:spMk id="3" creationId="{7B38FC57-FAA9-45E0-9720-36AD6ABC0BFC}"/>
          </ac:spMkLst>
        </pc:spChg>
      </pc:sldChg>
      <pc:sldChg chg="modSp add">
        <pc:chgData name="之 之" userId="ba1dfa21076b6ee1" providerId="LiveId" clId="{A43410A5-7F8D-4F6D-9921-54AC5539BEC5}" dt="2019-09-03T17:21:33.365" v="4611" actId="207"/>
        <pc:sldMkLst>
          <pc:docMk/>
          <pc:sldMk cId="1555153532" sldId="264"/>
        </pc:sldMkLst>
        <pc:spChg chg="mod">
          <ac:chgData name="之 之" userId="ba1dfa21076b6ee1" providerId="LiveId" clId="{A43410A5-7F8D-4F6D-9921-54AC5539BEC5}" dt="2019-09-03T17:19:40.412" v="4471"/>
          <ac:spMkLst>
            <pc:docMk/>
            <pc:sldMk cId="1555153532" sldId="264"/>
            <ac:spMk id="2" creationId="{440E323B-0CCD-4598-8AE9-28987423D2DF}"/>
          </ac:spMkLst>
        </pc:spChg>
        <pc:spChg chg="mod">
          <ac:chgData name="之 之" userId="ba1dfa21076b6ee1" providerId="LiveId" clId="{A43410A5-7F8D-4F6D-9921-54AC5539BEC5}" dt="2019-09-03T17:21:33.365" v="4611" actId="207"/>
          <ac:spMkLst>
            <pc:docMk/>
            <pc:sldMk cId="1555153532" sldId="264"/>
            <ac:spMk id="3" creationId="{0308F184-8685-4B93-AFB8-6769F9F8B240}"/>
          </ac:spMkLst>
        </pc:spChg>
      </pc:sldChg>
      <pc:sldChg chg="modSp add">
        <pc:chgData name="之 之" userId="ba1dfa21076b6ee1" providerId="LiveId" clId="{A43410A5-7F8D-4F6D-9921-54AC5539BEC5}" dt="2019-09-04T09:42:23.494" v="4944"/>
        <pc:sldMkLst>
          <pc:docMk/>
          <pc:sldMk cId="2491273289" sldId="265"/>
        </pc:sldMkLst>
        <pc:spChg chg="mod">
          <ac:chgData name="之 之" userId="ba1dfa21076b6ee1" providerId="LiveId" clId="{A43410A5-7F8D-4F6D-9921-54AC5539BEC5}" dt="2019-09-03T17:22:10.798" v="4621"/>
          <ac:spMkLst>
            <pc:docMk/>
            <pc:sldMk cId="2491273289" sldId="265"/>
            <ac:spMk id="2" creationId="{307FC445-0C29-40B8-807D-10F2B8F89EB0}"/>
          </ac:spMkLst>
        </pc:spChg>
        <pc:spChg chg="mod">
          <ac:chgData name="之 之" userId="ba1dfa21076b6ee1" providerId="LiveId" clId="{A43410A5-7F8D-4F6D-9921-54AC5539BEC5}" dt="2019-09-04T09:42:23.494" v="4944"/>
          <ac:spMkLst>
            <pc:docMk/>
            <pc:sldMk cId="2491273289" sldId="265"/>
            <ac:spMk id="3" creationId="{86B319D7-ECB2-429C-AB6D-854C6BC37F8D}"/>
          </ac:spMkLst>
        </pc:spChg>
      </pc:sldChg>
      <pc:sldChg chg="modSp add">
        <pc:chgData name="之 之" userId="ba1dfa21076b6ee1" providerId="LiveId" clId="{A43410A5-7F8D-4F6D-9921-54AC5539BEC5}" dt="2019-09-04T09:48:25.722" v="5244"/>
        <pc:sldMkLst>
          <pc:docMk/>
          <pc:sldMk cId="3135837838" sldId="266"/>
        </pc:sldMkLst>
        <pc:spChg chg="mod">
          <ac:chgData name="之 之" userId="ba1dfa21076b6ee1" providerId="LiveId" clId="{A43410A5-7F8D-4F6D-9921-54AC5539BEC5}" dt="2019-09-03T17:22:29.024" v="4630"/>
          <ac:spMkLst>
            <pc:docMk/>
            <pc:sldMk cId="3135837838" sldId="266"/>
            <ac:spMk id="2" creationId="{D401C140-3A44-4EBE-86B7-D686A2E50611}"/>
          </ac:spMkLst>
        </pc:spChg>
        <pc:spChg chg="mod">
          <ac:chgData name="之 之" userId="ba1dfa21076b6ee1" providerId="LiveId" clId="{A43410A5-7F8D-4F6D-9921-54AC5539BEC5}" dt="2019-09-04T09:48:25.722" v="5244"/>
          <ac:spMkLst>
            <pc:docMk/>
            <pc:sldMk cId="3135837838" sldId="266"/>
            <ac:spMk id="3" creationId="{08546C62-44CE-497C-9EB2-AE0A358F7851}"/>
          </ac:spMkLst>
        </pc:spChg>
      </pc:sldChg>
      <pc:sldChg chg="modSp add">
        <pc:chgData name="之 之" userId="ba1dfa21076b6ee1" providerId="LiveId" clId="{A43410A5-7F8D-4F6D-9921-54AC5539BEC5}" dt="2019-09-04T10:41:55.553" v="6775" actId="5793"/>
        <pc:sldMkLst>
          <pc:docMk/>
          <pc:sldMk cId="2133676879" sldId="267"/>
        </pc:sldMkLst>
        <pc:spChg chg="mod">
          <ac:chgData name="之 之" userId="ba1dfa21076b6ee1" providerId="LiveId" clId="{A43410A5-7F8D-4F6D-9921-54AC5539BEC5}" dt="2019-09-04T10:14:19.520" v="5262" actId="20577"/>
          <ac:spMkLst>
            <pc:docMk/>
            <pc:sldMk cId="2133676879" sldId="267"/>
            <ac:spMk id="2" creationId="{7FCA62BB-1354-4D81-936B-CD3466560015}"/>
          </ac:spMkLst>
        </pc:spChg>
        <pc:spChg chg="mod">
          <ac:chgData name="之 之" userId="ba1dfa21076b6ee1" providerId="LiveId" clId="{A43410A5-7F8D-4F6D-9921-54AC5539BEC5}" dt="2019-09-04T10:41:55.553" v="6775" actId="5793"/>
          <ac:spMkLst>
            <pc:docMk/>
            <pc:sldMk cId="2133676879" sldId="267"/>
            <ac:spMk id="3" creationId="{386D6FF7-9839-42DB-BB0D-D03FC20C001B}"/>
          </ac:spMkLst>
        </pc:spChg>
      </pc:sldChg>
      <pc:sldChg chg="modSp add">
        <pc:chgData name="之 之" userId="ba1dfa21076b6ee1" providerId="LiveId" clId="{A43410A5-7F8D-4F6D-9921-54AC5539BEC5}" dt="2019-09-04T11:11:15.594" v="6789" actId="20577"/>
        <pc:sldMkLst>
          <pc:docMk/>
          <pc:sldMk cId="1597150347" sldId="268"/>
        </pc:sldMkLst>
        <pc:spChg chg="mod">
          <ac:chgData name="之 之" userId="ba1dfa21076b6ee1" providerId="LiveId" clId="{A43410A5-7F8D-4F6D-9921-54AC5539BEC5}" dt="2019-09-04T10:31:39.511" v="5282" actId="20577"/>
          <ac:spMkLst>
            <pc:docMk/>
            <pc:sldMk cId="1597150347" sldId="268"/>
            <ac:spMk id="2" creationId="{B09140A6-0221-4879-A4EC-254CA43AD02B}"/>
          </ac:spMkLst>
        </pc:spChg>
        <pc:spChg chg="mod">
          <ac:chgData name="之 之" userId="ba1dfa21076b6ee1" providerId="LiveId" clId="{A43410A5-7F8D-4F6D-9921-54AC5539BEC5}" dt="2019-09-04T11:11:15.594" v="6789" actId="20577"/>
          <ac:spMkLst>
            <pc:docMk/>
            <pc:sldMk cId="1597150347" sldId="268"/>
            <ac:spMk id="3" creationId="{B0B05F4A-8FF1-4BE5-BA0A-FDAEAD43B427}"/>
          </ac:spMkLst>
        </pc:spChg>
      </pc:sldChg>
    </pc:docChg>
  </pc:docChgLst>
  <pc:docChgLst>
    <pc:chgData name="之 之" userId="ba1dfa21076b6ee1" providerId="LiveId" clId="{84F93B81-A665-4A38-A930-76AD67FFABDA}"/>
    <pc:docChg chg="undo addSld delSld modSld">
      <pc:chgData name="之 之" userId="ba1dfa21076b6ee1" providerId="LiveId" clId="{84F93B81-A665-4A38-A930-76AD67FFABDA}" dt="2019-09-18T06:55:48.190" v="2645"/>
      <pc:docMkLst>
        <pc:docMk/>
      </pc:docMkLst>
      <pc:sldChg chg="modSp">
        <pc:chgData name="之 之" userId="ba1dfa21076b6ee1" providerId="LiveId" clId="{84F93B81-A665-4A38-A930-76AD67FFABDA}" dt="2019-09-11T11:39:25.141" v="17" actId="20577"/>
        <pc:sldMkLst>
          <pc:docMk/>
          <pc:sldMk cId="3061634409" sldId="257"/>
        </pc:sldMkLst>
        <pc:spChg chg="mod">
          <ac:chgData name="之 之" userId="ba1dfa21076b6ee1" providerId="LiveId" clId="{84F93B81-A665-4A38-A930-76AD67FFABDA}" dt="2019-09-11T11:39:25.141" v="17" actId="20577"/>
          <ac:spMkLst>
            <pc:docMk/>
            <pc:sldMk cId="3061634409" sldId="257"/>
            <ac:spMk id="2" creationId="{AB3A7E94-D124-4D11-AA1C-2F87A2D21C39}"/>
          </ac:spMkLst>
        </pc:spChg>
      </pc:sldChg>
      <pc:sldChg chg="del">
        <pc:chgData name="之 之" userId="ba1dfa21076b6ee1" providerId="LiveId" clId="{84F93B81-A665-4A38-A930-76AD67FFABDA}" dt="2019-09-11T11:39:34.049" v="18" actId="2696"/>
        <pc:sldMkLst>
          <pc:docMk/>
          <pc:sldMk cId="2767700977" sldId="258"/>
        </pc:sldMkLst>
      </pc:sldChg>
      <pc:sldChg chg="del">
        <pc:chgData name="之 之" userId="ba1dfa21076b6ee1" providerId="LiveId" clId="{84F93B81-A665-4A38-A930-76AD67FFABDA}" dt="2019-09-11T11:39:34.069" v="20" actId="2696"/>
        <pc:sldMkLst>
          <pc:docMk/>
          <pc:sldMk cId="905434382" sldId="259"/>
        </pc:sldMkLst>
      </pc:sldChg>
      <pc:sldChg chg="del">
        <pc:chgData name="之 之" userId="ba1dfa21076b6ee1" providerId="LiveId" clId="{84F93B81-A665-4A38-A930-76AD67FFABDA}" dt="2019-09-11T11:39:34.059" v="19" actId="2696"/>
        <pc:sldMkLst>
          <pc:docMk/>
          <pc:sldMk cId="362546598" sldId="260"/>
        </pc:sldMkLst>
      </pc:sldChg>
      <pc:sldChg chg="del">
        <pc:chgData name="之 之" userId="ba1dfa21076b6ee1" providerId="LiveId" clId="{84F93B81-A665-4A38-A930-76AD67FFABDA}" dt="2019-09-11T11:39:34.090" v="22" actId="2696"/>
        <pc:sldMkLst>
          <pc:docMk/>
          <pc:sldMk cId="3539509396" sldId="261"/>
        </pc:sldMkLst>
      </pc:sldChg>
      <pc:sldChg chg="del">
        <pc:chgData name="之 之" userId="ba1dfa21076b6ee1" providerId="LiveId" clId="{84F93B81-A665-4A38-A930-76AD67FFABDA}" dt="2019-09-11T11:39:34.081" v="21" actId="2696"/>
        <pc:sldMkLst>
          <pc:docMk/>
          <pc:sldMk cId="251273877" sldId="263"/>
        </pc:sldMkLst>
      </pc:sldChg>
      <pc:sldChg chg="modSp">
        <pc:chgData name="之 之" userId="ba1dfa21076b6ee1" providerId="LiveId" clId="{84F93B81-A665-4A38-A930-76AD67FFABDA}" dt="2019-09-18T06:25:51.296" v="947"/>
        <pc:sldMkLst>
          <pc:docMk/>
          <pc:sldMk cId="1555153532" sldId="264"/>
        </pc:sldMkLst>
        <pc:spChg chg="mod">
          <ac:chgData name="之 之" userId="ba1dfa21076b6ee1" providerId="LiveId" clId="{84F93B81-A665-4A38-A930-76AD67FFABDA}" dt="2019-09-18T06:25:51.296" v="947"/>
          <ac:spMkLst>
            <pc:docMk/>
            <pc:sldMk cId="1555153532" sldId="264"/>
            <ac:spMk id="3" creationId="{0308F184-8685-4B93-AFB8-6769F9F8B240}"/>
          </ac:spMkLst>
        </pc:spChg>
      </pc:sldChg>
      <pc:sldChg chg="del">
        <pc:chgData name="之 之" userId="ba1dfa21076b6ee1" providerId="LiveId" clId="{84F93B81-A665-4A38-A930-76AD67FFABDA}" dt="2019-09-11T11:39:34.098" v="23" actId="2696"/>
        <pc:sldMkLst>
          <pc:docMk/>
          <pc:sldMk cId="2491273289" sldId="265"/>
        </pc:sldMkLst>
      </pc:sldChg>
      <pc:sldChg chg="del">
        <pc:chgData name="之 之" userId="ba1dfa21076b6ee1" providerId="LiveId" clId="{84F93B81-A665-4A38-A930-76AD67FFABDA}" dt="2019-09-11T11:39:34.105" v="24" actId="2696"/>
        <pc:sldMkLst>
          <pc:docMk/>
          <pc:sldMk cId="3135837838" sldId="266"/>
        </pc:sldMkLst>
      </pc:sldChg>
      <pc:sldChg chg="modSp">
        <pc:chgData name="之 之" userId="ba1dfa21076b6ee1" providerId="LiveId" clId="{84F93B81-A665-4A38-A930-76AD67FFABDA}" dt="2019-09-18T06:55:48.190" v="2645"/>
        <pc:sldMkLst>
          <pc:docMk/>
          <pc:sldMk cId="2133676879" sldId="267"/>
        </pc:sldMkLst>
        <pc:spChg chg="mod">
          <ac:chgData name="之 之" userId="ba1dfa21076b6ee1" providerId="LiveId" clId="{84F93B81-A665-4A38-A930-76AD67FFABDA}" dt="2019-09-18T06:55:48.190" v="2645"/>
          <ac:spMkLst>
            <pc:docMk/>
            <pc:sldMk cId="2133676879" sldId="267"/>
            <ac:spMk id="3" creationId="{386D6FF7-9839-42DB-BB0D-D03FC20C001B}"/>
          </ac:spMkLst>
        </pc:spChg>
      </pc:sldChg>
      <pc:sldChg chg="modSp">
        <pc:chgData name="之 之" userId="ba1dfa21076b6ee1" providerId="LiveId" clId="{84F93B81-A665-4A38-A930-76AD67FFABDA}" dt="2019-09-18T06:24:00.771" v="732"/>
        <pc:sldMkLst>
          <pc:docMk/>
          <pc:sldMk cId="1597150347" sldId="268"/>
        </pc:sldMkLst>
        <pc:spChg chg="mod">
          <ac:chgData name="之 之" userId="ba1dfa21076b6ee1" providerId="LiveId" clId="{84F93B81-A665-4A38-A930-76AD67FFABDA}" dt="2019-09-11T11:41:21.641" v="35" actId="20577"/>
          <ac:spMkLst>
            <pc:docMk/>
            <pc:sldMk cId="1597150347" sldId="268"/>
            <ac:spMk id="2" creationId="{B09140A6-0221-4879-A4EC-254CA43AD02B}"/>
          </ac:spMkLst>
        </pc:spChg>
        <pc:spChg chg="mod">
          <ac:chgData name="之 之" userId="ba1dfa21076b6ee1" providerId="LiveId" clId="{84F93B81-A665-4A38-A930-76AD67FFABDA}" dt="2019-09-18T06:24:00.771" v="732"/>
          <ac:spMkLst>
            <pc:docMk/>
            <pc:sldMk cId="1597150347" sldId="268"/>
            <ac:spMk id="3" creationId="{B0B05F4A-8FF1-4BE5-BA0A-FDAEAD43B427}"/>
          </ac:spMkLst>
        </pc:spChg>
      </pc:sldChg>
      <pc:sldChg chg="modSp add">
        <pc:chgData name="之 之" userId="ba1dfa21076b6ee1" providerId="LiveId" clId="{84F93B81-A665-4A38-A930-76AD67FFABDA}" dt="2019-09-18T06:43:58.488" v="1912"/>
        <pc:sldMkLst>
          <pc:docMk/>
          <pc:sldMk cId="3187965061" sldId="269"/>
        </pc:sldMkLst>
        <pc:spChg chg="mod">
          <ac:chgData name="之 之" userId="ba1dfa21076b6ee1" providerId="LiveId" clId="{84F93B81-A665-4A38-A930-76AD67FFABDA}" dt="2019-09-18T06:24:10.942" v="742"/>
          <ac:spMkLst>
            <pc:docMk/>
            <pc:sldMk cId="3187965061" sldId="269"/>
            <ac:spMk id="2" creationId="{A08AC660-FE79-4574-981E-2E0943CF331B}"/>
          </ac:spMkLst>
        </pc:spChg>
        <pc:spChg chg="mod">
          <ac:chgData name="之 之" userId="ba1dfa21076b6ee1" providerId="LiveId" clId="{84F93B81-A665-4A38-A930-76AD67FFABDA}" dt="2019-09-18T06:43:58.488" v="1912"/>
          <ac:spMkLst>
            <pc:docMk/>
            <pc:sldMk cId="3187965061" sldId="269"/>
            <ac:spMk id="3" creationId="{503242AC-313F-4C96-8F84-35C850E45B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7AF6-2BE4-450C-AC46-77159DD6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68B2D-7B10-4EE6-9700-412A232FE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DAB14-DCE3-437B-8216-33EA8760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88D36-FC5A-4199-9403-A65834EE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D36EB-5E8E-4DB6-BC63-433E9F58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29C16-D34C-4DA0-9E61-87DF200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99B06-3042-485B-90BC-CAFF27D9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DF25B-8EA9-4B8B-9EC4-D40DB873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C3EFA-118B-494E-BA3F-41D8DB98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FEF9F-8901-454F-B730-AD02109A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714E8-B2F8-451D-9575-6267E08EF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1BF6B-0E58-4A40-B285-9263245F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6B4A-0CD5-48BA-AEE8-88E6E78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7FBFB-B7F6-4883-927B-1E6257E4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4B05-7304-4D2A-8E06-82DCF3C9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5CCA-768F-4660-934E-8B0F52E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1DCC5-1235-49F4-B13C-AE203061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FFE0-EF19-4E53-B73B-CBF57E81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348EF-1FCE-4744-815F-58A10551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8F423-73D3-4653-B068-EA7CFF4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DC214-8E7F-436E-843E-F9F61DF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DD633-C413-4CC0-B59C-06F36ECC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D8CFE-B6E8-4832-844C-C5668182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6F1FD-F0D8-4A7A-A60B-16921C57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6F41D-D9A2-4305-BF13-9D61F338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35A2-D660-490B-A44E-8180D91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9AD57-C354-4066-913C-286F57C6F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6E550-A742-4260-B468-ADFA6235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8CF9D-66F7-4B75-A0E7-DD00DAC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DE131-22F1-4081-89D8-6F8FFAA9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94875-E4E5-4D19-B132-0E1A46D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6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3362C-0E71-49C5-86AE-A1C4284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2845B-D76C-43A2-8146-0E109D06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324C0-DD58-48E6-BBBC-5C6140CE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2142D-A38A-448E-A3D7-14E3EB135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45461-26A8-40A0-9EFC-60541CF5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1B6C6-697F-43AC-A566-9C178985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C0FC4-CD63-471E-A5E9-60F0B39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AD928-B10C-44A8-9AD2-0550B70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E732C-10E3-403D-A3DC-AFC37F2D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701DEF-C00A-4619-83DA-B876F21C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403C5-6BC4-4C04-A25A-634C7908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7A11A-8087-4974-BCEF-F35E60C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BCC6A2-A4CF-4C75-98AE-7B9700B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E84D4-6395-437C-B5CC-BE10D970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FF9BD-7C75-4D0F-950D-D715CC7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C1FF-3ABF-46A3-82DC-9ED9BED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3B0-E1A0-43CF-A348-2D67AD1A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0E00-10B7-4E78-967F-26FB9554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4DF4D-4429-4F8B-9B16-9826BCA6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6BA72-E88C-4CF5-93C3-05B91D96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68369-79C4-44FE-A86A-7280A96E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58BF-3A20-48FF-BE17-0B0FE672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8D1FF-9EC8-48C3-A962-A4C371DF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4CAEA-7045-4793-9FDE-B48F9379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1A06A-1FE8-4F01-8D86-6EB52F3D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8781F-8C8A-41AE-8F81-2AFBF56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C5BDA-132B-493F-9031-F902DE3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6CB52-1C24-49F6-A1C9-AFBC24C8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B5B7D-FC5E-438D-BED9-B8CE4381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994B9-6C07-4656-96B8-0585DEE0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48E-E99C-45B3-A13C-303F711EBFD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FA90-93DD-4A1E-8766-6C18F437B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C5D8-7604-477F-ACE4-CC4055E5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2E6-20B7-4F06-AB7C-C883FDB1F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hyperlink" Target="https://www.arduino.cc/reference/en/#fun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dfrobot.com.cn/" TargetMode="External"/><Relationship Id="rId4" Type="http://schemas.openxmlformats.org/officeDocument/2006/relationships/hyperlink" Target="http://wiki.dfrobot.com.cn/index.php/Arduino%E7%BC%96%E7%A8%8B%E5%8F%82%E8%80%83%E6%89%8B%E5%86%8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7E94-D124-4D11-AA1C-2F87A2D21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 control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019DE-1E25-4566-B75B-75EFBB643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</a:t>
            </a:r>
            <a:r>
              <a:rPr lang="en-US" altLang="zh-CN" dirty="0"/>
              <a:t>:</a:t>
            </a:r>
            <a:r>
              <a:rPr lang="zh-CN" altLang="en-US" dirty="0"/>
              <a:t>万海</a:t>
            </a:r>
            <a:endParaRPr lang="en-US" altLang="zh-CN" dirty="0"/>
          </a:p>
          <a:p>
            <a:r>
              <a:rPr lang="en-US" altLang="zh-CN" dirty="0"/>
              <a:t>TA:</a:t>
            </a:r>
            <a:r>
              <a:rPr lang="zh-CN" altLang="en-US" dirty="0"/>
              <a:t>盘学之</a:t>
            </a:r>
          </a:p>
        </p:txBody>
      </p:sp>
    </p:spTree>
    <p:extLst>
      <p:ext uri="{BB962C8B-B14F-4D97-AF65-F5344CB8AC3E}">
        <p14:creationId xmlns:p14="http://schemas.microsoft.com/office/powerpoint/2010/main" val="306163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5960-1944-4B12-9FDF-9E55AC5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 </a:t>
            </a:r>
            <a:r>
              <a:rPr lang="en-US" altLang="zh-CN" dirty="0" err="1"/>
              <a:t>cheatsheet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E8076-8613-40C6-A15A-29D1571B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函数速查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Link</a:t>
            </a:r>
            <a:endParaRPr lang="en-US" altLang="zh-CN" dirty="0"/>
          </a:p>
          <a:p>
            <a:pPr lvl="1"/>
            <a:r>
              <a:rPr lang="zh-CN" altLang="en-US" dirty="0">
                <a:hlinkClick r:id="rId3"/>
              </a:rPr>
              <a:t>串口</a:t>
            </a:r>
            <a:endParaRPr lang="en-US" altLang="zh-CN" dirty="0"/>
          </a:p>
          <a:p>
            <a:r>
              <a:rPr lang="zh-CN" altLang="en-US" dirty="0"/>
              <a:t>中文函数速查</a:t>
            </a:r>
            <a:r>
              <a:rPr lang="en-US" altLang="zh-CN" dirty="0">
                <a:hlinkClick r:id="rId4"/>
              </a:rPr>
              <a:t>Link</a:t>
            </a:r>
            <a:endParaRPr lang="en-US" altLang="zh-CN" dirty="0"/>
          </a:p>
          <a:p>
            <a:r>
              <a:rPr lang="zh-CN" altLang="en-US" dirty="0"/>
              <a:t>某个做得挺好的商家的</a:t>
            </a:r>
            <a:r>
              <a:rPr lang="en-US" altLang="zh-CN" dirty="0">
                <a:hlinkClick r:id="rId5"/>
              </a:rPr>
              <a:t>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323B-0CCD-4598-8AE9-2898742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特别提醒⚠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F184-8685-4B93-AFB8-6769F9F8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口只能在串口收发和</a:t>
            </a:r>
            <a:r>
              <a:rPr lang="en-US" altLang="zh-CN" dirty="0"/>
              <a:t>GPIO</a:t>
            </a:r>
            <a:r>
              <a:rPr lang="zh-CN" altLang="en-US" dirty="0"/>
              <a:t>间</a:t>
            </a:r>
            <a:r>
              <a:rPr lang="zh-CN" altLang="en-US" dirty="0">
                <a:solidFill>
                  <a:srgbClr val="FF0000"/>
                </a:solidFill>
              </a:rPr>
              <a:t>二选一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本周课件所需的硬件全部在小车上</a:t>
            </a:r>
            <a:endParaRPr lang="en-US" altLang="zh-CN" dirty="0"/>
          </a:p>
          <a:p>
            <a:r>
              <a:rPr lang="zh-CN" altLang="en-US" dirty="0"/>
              <a:t>有用的定义与函数用法可参考</a:t>
            </a:r>
            <a:r>
              <a:rPr lang="en-US" altLang="zh-CN" dirty="0"/>
              <a:t>ftp</a:t>
            </a:r>
            <a:r>
              <a:rPr lang="zh-CN" altLang="en-US" dirty="0"/>
              <a:t>中的</a:t>
            </a:r>
            <a:r>
              <a:rPr lang="en-US" altLang="zh-CN" dirty="0"/>
              <a:t>define.cpp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40A6-0221-4879-A4EC-254CA43A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05F4A-8FF1-4BE5-BA0A-FDAEAD43B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zh-CN" altLang="en-US" dirty="0"/>
                  <a:t>车上搭载的</a:t>
                </a:r>
                <a:r>
                  <a:rPr lang="en-US" altLang="zh-CN" dirty="0"/>
                  <a:t>OLED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0.96</a:t>
                </a:r>
                <a:r>
                  <a:rPr lang="zh-CN" altLang="en-US" dirty="0"/>
                  <a:t>寸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分辨率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使用</a:t>
                </a:r>
                <a:r>
                  <a:rPr lang="en-US" altLang="zh-CN" dirty="0"/>
                  <a:t>I2C</a:t>
                </a:r>
                <a:r>
                  <a:rPr lang="zh-CN" altLang="en-US" dirty="0"/>
                  <a:t>总线进行通讯</a:t>
                </a:r>
                <a:endParaRPr lang="en-US" altLang="zh-CN" dirty="0"/>
              </a:p>
              <a:p>
                <a:r>
                  <a:rPr lang="zh-CN" altLang="en-US" dirty="0"/>
                  <a:t>我们使用库</a:t>
                </a:r>
                <a:r>
                  <a:rPr lang="en-US" altLang="zh-CN" dirty="0"/>
                  <a:t>SSD1306</a:t>
                </a:r>
                <a:r>
                  <a:rPr lang="zh-CN" altLang="en-US" dirty="0"/>
                  <a:t>来进行驱动</a:t>
                </a:r>
                <a:endParaRPr lang="en-US" altLang="zh-CN" dirty="0"/>
              </a:p>
              <a:p>
                <a:r>
                  <a:rPr lang="zh-CN" altLang="en-US" dirty="0"/>
                  <a:t>先新建一个对象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SSD1306 </a:t>
                </a:r>
                <a:r>
                  <a:rPr lang="en-US" altLang="zh-CN" dirty="0" err="1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oled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(OLED_MOSI, OLED_CLK, OLED_DC, OLED_RESET, </a:t>
                </a:r>
                <a:r>
                  <a:rPr lang="en-US" altLang="zh-CN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zh-CN" altLang="en-US" dirty="0"/>
                  <a:t>然后基本的操作为清除显示数据和将缓冲区的数据显示出来</a:t>
                </a:r>
                <a:endParaRPr lang="en-US" altLang="zh-CN" dirty="0"/>
              </a:p>
              <a:p>
                <a:pPr lvl="1"/>
                <a:r>
                  <a:rPr lang="en-US" altLang="zh-CN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oled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CN" dirty="0" err="1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clear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lvl="1"/>
                <a:r>
                  <a:rPr lang="en-US" altLang="zh-CN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oled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CN" dirty="0" err="1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display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将字符串写入缓冲区的操作为</a:t>
                </a:r>
                <a:endPara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oled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CN" dirty="0" err="1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drawstring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char_num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en-US" altLang="zh-CN" dirty="0" err="1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line_num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en-US" altLang="zh-CN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"motor"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lvl="1"/>
                <a:r>
                  <a:rPr lang="zh-CN" alt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第一个参数为从该行第几位开始显示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第二个参数为在第几行显示</a:t>
                </a:r>
                <a:endPara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1"/>
                <a:endPara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05F4A-8FF1-4BE5-BA0A-FDAEAD43B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1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5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AC660-FE79-4574-981E-2E0943CF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3242AC-313F-4C96-8F84-35C850E45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锂电池标准电压为</a:t>
                </a:r>
                <a:r>
                  <a:rPr lang="en-US" altLang="zh-CN" dirty="0"/>
                  <a:t>3.7V,</a:t>
                </a:r>
                <a:r>
                  <a:rPr lang="zh-CN" altLang="en-US" dirty="0"/>
                  <a:t>当电池充满电时为</a:t>
                </a:r>
                <a:r>
                  <a:rPr lang="en-US" altLang="zh-CN" dirty="0"/>
                  <a:t>4.2V,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最低允许放电到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3.6V,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建议放电到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3.7V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时进行充电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以上均为无负荷时测量值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车上使用的电池为两节串联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也就是充满电理论值为</a:t>
                </a:r>
                <a:r>
                  <a:rPr lang="en-US" altLang="zh-CN" dirty="0"/>
                  <a:t>8.4V,</a:t>
                </a:r>
                <a:r>
                  <a:rPr lang="zh-CN" altLang="en-US" dirty="0"/>
                  <a:t>放电到</a:t>
                </a:r>
                <a:r>
                  <a:rPr lang="en-US" altLang="zh-CN" dirty="0"/>
                  <a:t>7.4V</a:t>
                </a:r>
                <a:r>
                  <a:rPr lang="zh-CN" altLang="en-US" dirty="0"/>
                  <a:t>时建议进行充电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因为该电池无保护板进行电池管理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故请同学认真对待电压问题</a:t>
                </a:r>
                <a:endParaRPr lang="en-US" altLang="zh-CN" dirty="0"/>
              </a:p>
              <a:p>
                <a:r>
                  <a:rPr lang="zh-CN" altLang="en-US" dirty="0"/>
                  <a:t>电压采集是使用</a:t>
                </a:r>
                <a:r>
                  <a:rPr lang="en-US" altLang="zh-CN" dirty="0"/>
                  <a:t>A0</a:t>
                </a:r>
                <a:r>
                  <a:rPr lang="zh-CN" altLang="en-US" dirty="0"/>
                  <a:t>口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转换函数为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(V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单位为伏特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3242AC-313F-4C96-8F84-35C850E4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9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62BB-1354-4D81-936B-CD346656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D6FF7-9839-42DB-BB0D-D03FC20C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/>
              <a:t>OLED</a:t>
            </a:r>
            <a:r>
              <a:rPr lang="zh-CN" altLang="en-US" dirty="0"/>
              <a:t>显示的驱动</a:t>
            </a:r>
            <a:r>
              <a:rPr lang="en-US" altLang="zh-CN" dirty="0"/>
              <a:t>,</a:t>
            </a:r>
            <a:r>
              <a:rPr lang="zh-CN" altLang="en-US" dirty="0"/>
              <a:t>将电压值输出到屏幕上</a:t>
            </a:r>
            <a:r>
              <a:rPr lang="en-US" altLang="zh-CN" dirty="0"/>
              <a:t>,</a:t>
            </a:r>
            <a:r>
              <a:rPr lang="zh-CN" altLang="en-US" dirty="0"/>
              <a:t>然后改进显示方式将其它调试参数也一并打印到上面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当电压低于</a:t>
            </a:r>
            <a:r>
              <a:rPr lang="en-US" altLang="zh-CN" dirty="0"/>
              <a:t>7.4V</a:t>
            </a:r>
            <a:r>
              <a:rPr lang="zh-CN" altLang="en-US" dirty="0"/>
              <a:t>时停止使用大功率用电器</a:t>
            </a:r>
            <a:r>
              <a:rPr lang="en-US" altLang="zh-CN" dirty="0"/>
              <a:t>,</a:t>
            </a:r>
            <a:r>
              <a:rPr lang="zh-CN" altLang="en-US" dirty="0"/>
              <a:t>如电机与舵机</a:t>
            </a:r>
            <a:r>
              <a:rPr lang="en-US" altLang="zh-CN" dirty="0"/>
              <a:t>.</a:t>
            </a:r>
            <a:r>
              <a:rPr lang="zh-CN" altLang="en-US" dirty="0"/>
              <a:t>提醒去充电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整理代码</a:t>
            </a:r>
            <a:r>
              <a:rPr lang="en-US" altLang="zh-CN" dirty="0"/>
              <a:t>,</a:t>
            </a:r>
            <a:r>
              <a:rPr lang="zh-CN" altLang="en-US" dirty="0"/>
              <a:t>理清小车的基本控制思路</a:t>
            </a:r>
          </a:p>
        </p:txBody>
      </p:sp>
    </p:spTree>
    <p:extLst>
      <p:ext uri="{BB962C8B-B14F-4D97-AF65-F5344CB8AC3E}">
        <p14:creationId xmlns:p14="http://schemas.microsoft.com/office/powerpoint/2010/main" val="213367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261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Office 主题​​</vt:lpstr>
      <vt:lpstr>Advance control</vt:lpstr>
      <vt:lpstr>Arduino cheatsheet</vt:lpstr>
      <vt:lpstr>特别提醒⚠</vt:lpstr>
      <vt:lpstr>OLED</vt:lpstr>
      <vt:lpstr>电压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introduction of Arduino</dc:title>
  <dc:creator>之 之</dc:creator>
  <cp:lastModifiedBy>之 之</cp:lastModifiedBy>
  <cp:revision>1</cp:revision>
  <dcterms:created xsi:type="dcterms:W3CDTF">2019-09-03T14:43:41Z</dcterms:created>
  <dcterms:modified xsi:type="dcterms:W3CDTF">2019-09-18T06:55:50Z</dcterms:modified>
</cp:coreProperties>
</file>