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CD1F-866A-4FBC-B037-A7FA33D24C64}" v="169" dt="2019-10-09T08:58:4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 之" userId="ba1dfa21076b6ee1" providerId="LiveId" clId="{1BF3CD1F-866A-4FBC-B037-A7FA33D24C64}"/>
    <pc:docChg chg="undo delSld modSld">
      <pc:chgData name="之 之" userId="ba1dfa21076b6ee1" providerId="LiveId" clId="{1BF3CD1F-866A-4FBC-B037-A7FA33D24C64}" dt="2019-10-09T08:58:41.738" v="709"/>
      <pc:docMkLst>
        <pc:docMk/>
      </pc:docMkLst>
      <pc:sldChg chg="modSp">
        <pc:chgData name="之 之" userId="ba1dfa21076b6ee1" providerId="LiveId" clId="{1BF3CD1F-866A-4FBC-B037-A7FA33D24C64}" dt="2019-10-09T08:58:41.738" v="709"/>
        <pc:sldMkLst>
          <pc:docMk/>
          <pc:sldMk cId="2133676879" sldId="267"/>
        </pc:sldMkLst>
        <pc:spChg chg="mod">
          <ac:chgData name="之 之" userId="ba1dfa21076b6ee1" providerId="LiveId" clId="{1BF3CD1F-866A-4FBC-B037-A7FA33D24C64}" dt="2019-10-09T08:58:41.738" v="709"/>
          <ac:spMkLst>
            <pc:docMk/>
            <pc:sldMk cId="2133676879" sldId="267"/>
            <ac:spMk id="3" creationId="{386D6FF7-9839-42DB-BB0D-D03FC20C001B}"/>
          </ac:spMkLst>
        </pc:spChg>
      </pc:sldChg>
      <pc:sldChg chg="del">
        <pc:chgData name="之 之" userId="ba1dfa21076b6ee1" providerId="LiveId" clId="{1BF3CD1F-866A-4FBC-B037-A7FA33D24C64}" dt="2019-10-09T08:34:39.093" v="0" actId="2696"/>
        <pc:sldMkLst>
          <pc:docMk/>
          <pc:sldMk cId="4027856661" sldId="268"/>
        </pc:sldMkLst>
      </pc:sldChg>
    </pc:docChg>
  </pc:docChgLst>
  <pc:docChgLst>
    <pc:chgData name="之 之" userId="ba1dfa21076b6ee1" providerId="LiveId" clId="{84F93B81-A665-4A38-A930-76AD67FFABDA}"/>
    <pc:docChg chg="undo custSel addSld delSld modSld">
      <pc:chgData name="之 之" userId="ba1dfa21076b6ee1" providerId="LiveId" clId="{84F93B81-A665-4A38-A930-76AD67FFABDA}" dt="2019-09-25T04:12:06.636" v="1390" actId="20577"/>
      <pc:docMkLst>
        <pc:docMk/>
      </pc:docMkLst>
      <pc:sldChg chg="modSp">
        <pc:chgData name="之 之" userId="ba1dfa21076b6ee1" providerId="LiveId" clId="{84F93B81-A665-4A38-A930-76AD67FFABDA}" dt="2019-09-25T03:48:06.258" v="19" actId="20577"/>
        <pc:sldMkLst>
          <pc:docMk/>
          <pc:sldMk cId="3061634409" sldId="257"/>
        </pc:sldMkLst>
        <pc:spChg chg="mod">
          <ac:chgData name="之 之" userId="ba1dfa21076b6ee1" providerId="LiveId" clId="{84F93B81-A665-4A38-A930-76AD67FFABDA}" dt="2019-09-25T03:48:06.258" v="19" actId="20577"/>
          <ac:spMkLst>
            <pc:docMk/>
            <pc:sldMk cId="3061634409" sldId="257"/>
            <ac:spMk id="2" creationId="{AB3A7E94-D124-4D11-AA1C-2F87A2D21C39}"/>
          </ac:spMkLst>
        </pc:spChg>
      </pc:sldChg>
      <pc:sldChg chg="modSp">
        <pc:chgData name="之 之" userId="ba1dfa21076b6ee1" providerId="LiveId" clId="{84F93B81-A665-4A38-A930-76AD67FFABDA}" dt="2019-09-25T03:54:48.857" v="660"/>
        <pc:sldMkLst>
          <pc:docMk/>
          <pc:sldMk cId="2133676879" sldId="267"/>
        </pc:sldMkLst>
        <pc:spChg chg="mod">
          <ac:chgData name="之 之" userId="ba1dfa21076b6ee1" providerId="LiveId" clId="{84F93B81-A665-4A38-A930-76AD67FFABDA}" dt="2019-09-25T03:54:48.857" v="660"/>
          <ac:spMkLst>
            <pc:docMk/>
            <pc:sldMk cId="2133676879" sldId="267"/>
            <ac:spMk id="3" creationId="{386D6FF7-9839-42DB-BB0D-D03FC20C001B}"/>
          </ac:spMkLst>
        </pc:spChg>
      </pc:sldChg>
      <pc:sldChg chg="del">
        <pc:chgData name="之 之" userId="ba1dfa21076b6ee1" providerId="LiveId" clId="{84F93B81-A665-4A38-A930-76AD67FFABDA}" dt="2019-09-25T03:48:27.780" v="20" actId="2696"/>
        <pc:sldMkLst>
          <pc:docMk/>
          <pc:sldMk cId="1597150347" sldId="268"/>
        </pc:sldMkLst>
      </pc:sldChg>
      <pc:sldChg chg="add del">
        <pc:chgData name="之 之" userId="ba1dfa21076b6ee1" providerId="LiveId" clId="{84F93B81-A665-4A38-A930-76AD67FFABDA}" dt="2019-09-25T03:49:23.080" v="22" actId="2696"/>
        <pc:sldMkLst>
          <pc:docMk/>
          <pc:sldMk cId="2211045563" sldId="268"/>
        </pc:sldMkLst>
      </pc:sldChg>
      <pc:sldChg chg="modSp add">
        <pc:chgData name="之 之" userId="ba1dfa21076b6ee1" providerId="LiveId" clId="{84F93B81-A665-4A38-A930-76AD67FFABDA}" dt="2019-09-25T04:12:06.636" v="1390" actId="20577"/>
        <pc:sldMkLst>
          <pc:docMk/>
          <pc:sldMk cId="4027856661" sldId="268"/>
        </pc:sldMkLst>
        <pc:spChg chg="mod">
          <ac:chgData name="之 之" userId="ba1dfa21076b6ee1" providerId="LiveId" clId="{84F93B81-A665-4A38-A930-76AD67FFABDA}" dt="2019-09-25T03:55:03.346" v="677" actId="20577"/>
          <ac:spMkLst>
            <pc:docMk/>
            <pc:sldMk cId="4027856661" sldId="268"/>
            <ac:spMk id="2" creationId="{7AA80A95-814A-4636-8D9C-FE4286F7C53C}"/>
          </ac:spMkLst>
        </pc:spChg>
        <pc:spChg chg="mod">
          <ac:chgData name="之 之" userId="ba1dfa21076b6ee1" providerId="LiveId" clId="{84F93B81-A665-4A38-A930-76AD67FFABDA}" dt="2019-09-25T04:12:06.636" v="1390" actId="20577"/>
          <ac:spMkLst>
            <pc:docMk/>
            <pc:sldMk cId="4027856661" sldId="268"/>
            <ac:spMk id="3" creationId="{7DB8EACD-A275-4F65-8229-CE3A13BBA5F8}"/>
          </ac:spMkLst>
        </pc:spChg>
      </pc:sldChg>
      <pc:sldChg chg="addSp delSp modSp add del">
        <pc:chgData name="之 之" userId="ba1dfa21076b6ee1" providerId="LiveId" clId="{84F93B81-A665-4A38-A930-76AD67FFABDA}" dt="2019-09-25T04:08:11.763" v="1171" actId="2696"/>
        <pc:sldMkLst>
          <pc:docMk/>
          <pc:sldMk cId="377484728" sldId="269"/>
        </pc:sldMkLst>
        <pc:spChg chg="mod">
          <ac:chgData name="之 之" userId="ba1dfa21076b6ee1" providerId="LiveId" clId="{84F93B81-A665-4A38-A930-76AD67FFABDA}" dt="2019-09-25T04:06:53.458" v="1144"/>
          <ac:spMkLst>
            <pc:docMk/>
            <pc:sldMk cId="377484728" sldId="269"/>
            <ac:spMk id="2" creationId="{595D7116-BE3C-4456-8D67-593429FDE2C2}"/>
          </ac:spMkLst>
        </pc:spChg>
        <pc:spChg chg="add del">
          <ac:chgData name="之 之" userId="ba1dfa21076b6ee1" providerId="LiveId" clId="{84F93B81-A665-4A38-A930-76AD67FFABDA}" dt="2019-09-25T04:06:55.461" v="1145" actId="478"/>
          <ac:spMkLst>
            <pc:docMk/>
            <pc:sldMk cId="377484728" sldId="269"/>
            <ac:spMk id="3" creationId="{CA599C60-71BB-4736-A61E-EA8E80B0EFAF}"/>
          </ac:spMkLst>
        </pc:spChg>
        <pc:picChg chg="add mod">
          <ac:chgData name="之 之" userId="ba1dfa21076b6ee1" providerId="LiveId" clId="{84F93B81-A665-4A38-A930-76AD67FFABDA}" dt="2019-09-25T04:06:42.543" v="1123" actId="1036"/>
          <ac:picMkLst>
            <pc:docMk/>
            <pc:sldMk cId="377484728" sldId="269"/>
            <ac:picMk id="4" creationId="{F394A9B9-982F-4A64-81AF-5AD51DB2A9CF}"/>
          </ac:picMkLst>
        </pc:picChg>
        <pc:picChg chg="add mod">
          <ac:chgData name="之 之" userId="ba1dfa21076b6ee1" providerId="LiveId" clId="{84F93B81-A665-4A38-A930-76AD67FFABDA}" dt="2019-09-25T04:06:42.543" v="1123" actId="1036"/>
          <ac:picMkLst>
            <pc:docMk/>
            <pc:sldMk cId="377484728" sldId="269"/>
            <ac:picMk id="5" creationId="{6DC6F9F3-9F0E-4FC0-B6BB-E964278C608C}"/>
          </ac:picMkLst>
        </pc:picChg>
        <pc:picChg chg="add mod">
          <ac:chgData name="之 之" userId="ba1dfa21076b6ee1" providerId="LiveId" clId="{84F93B81-A665-4A38-A930-76AD67FFABDA}" dt="2019-09-25T04:06:42.543" v="1123" actId="1036"/>
          <ac:picMkLst>
            <pc:docMk/>
            <pc:sldMk cId="377484728" sldId="269"/>
            <ac:picMk id="6" creationId="{D78B1BE9-B434-4007-B547-7A6E94A811E5}"/>
          </ac:picMkLst>
        </pc:picChg>
        <pc:picChg chg="add mod">
          <ac:chgData name="之 之" userId="ba1dfa21076b6ee1" providerId="LiveId" clId="{84F93B81-A665-4A38-A930-76AD67FFABDA}" dt="2019-09-25T04:06:59.850" v="1170" actId="1035"/>
          <ac:picMkLst>
            <pc:docMk/>
            <pc:sldMk cId="377484728" sldId="269"/>
            <ac:picMk id="7" creationId="{F394A9B9-982F-4A64-81AF-5AD51DB2A9CF}"/>
          </ac:picMkLst>
        </pc:picChg>
        <pc:picChg chg="add mod">
          <ac:chgData name="之 之" userId="ba1dfa21076b6ee1" providerId="LiveId" clId="{84F93B81-A665-4A38-A930-76AD67FFABDA}" dt="2019-09-25T04:06:59.850" v="1170" actId="1035"/>
          <ac:picMkLst>
            <pc:docMk/>
            <pc:sldMk cId="377484728" sldId="269"/>
            <ac:picMk id="8" creationId="{6DC6F9F3-9F0E-4FC0-B6BB-E964278C608C}"/>
          </ac:picMkLst>
        </pc:picChg>
        <pc:picChg chg="add mod">
          <ac:chgData name="之 之" userId="ba1dfa21076b6ee1" providerId="LiveId" clId="{84F93B81-A665-4A38-A930-76AD67FFABDA}" dt="2019-09-25T04:06:59.850" v="1170" actId="1035"/>
          <ac:picMkLst>
            <pc:docMk/>
            <pc:sldMk cId="377484728" sldId="269"/>
            <ac:picMk id="9" creationId="{D78B1BE9-B434-4007-B547-7A6E94A811E5}"/>
          </ac:picMkLst>
        </pc:picChg>
      </pc:sldChg>
      <pc:sldChg chg="del">
        <pc:chgData name="之 之" userId="ba1dfa21076b6ee1" providerId="LiveId" clId="{84F93B81-A665-4A38-A930-76AD67FFABDA}" dt="2019-09-25T03:48:27.780" v="20" actId="2696"/>
        <pc:sldMkLst>
          <pc:docMk/>
          <pc:sldMk cId="318796506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7AF6-2BE4-450C-AC46-77159DD6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68B2D-7B10-4EE6-9700-412A232FE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DAB14-DCE3-437B-8216-33EA8760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88D36-FC5A-4199-9403-A65834EE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D36EB-5E8E-4DB6-BC63-433E9F58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29C16-D34C-4DA0-9E61-87DF200D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99B06-3042-485B-90BC-CAFF27D9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DF25B-8EA9-4B8B-9EC4-D40DB873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C3EFA-118B-494E-BA3F-41D8DB98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FEF9F-8901-454F-B730-AD02109A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714E8-B2F8-451D-9575-6267E08EF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1BF6B-0E58-4A40-B285-9263245F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6B4A-0CD5-48BA-AEE8-88E6E788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7FBFB-B7F6-4883-927B-1E6257E4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4B05-7304-4D2A-8E06-82DCF3C9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55CCA-768F-4660-934E-8B0F52E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1DCC5-1235-49F4-B13C-AE203061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8FFE0-EF19-4E53-B73B-CBF57E81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348EF-1FCE-4744-815F-58A10551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8F423-73D3-4653-B068-EA7CFF48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2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DC214-8E7F-436E-843E-F9F61DF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DD633-C413-4CC0-B59C-06F36ECC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D8CFE-B6E8-4832-844C-C5668182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6F1FD-F0D8-4A7A-A60B-16921C57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6F41D-D9A2-4305-BF13-9D61F338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D35A2-D660-490B-A44E-8180D913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9AD57-C354-4066-913C-286F57C6F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6E550-A742-4260-B468-ADFA6235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8CF9D-66F7-4B75-A0E7-DD00DAC4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DE131-22F1-4081-89D8-6F8FFAA9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94875-E4E5-4D19-B132-0E1A46D2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6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3362C-0E71-49C5-86AE-A1C4284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2845B-D76C-43A2-8146-0E109D06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324C0-DD58-48E6-BBBC-5C6140CE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2142D-A38A-448E-A3D7-14E3EB135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45461-26A8-40A0-9EFC-60541CF5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1B6C6-697F-43AC-A566-9C178985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2C0FC4-CD63-471E-A5E9-60F0B39E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AD928-B10C-44A8-9AD2-0550B70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E732C-10E3-403D-A3DC-AFC37F2D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701DEF-C00A-4619-83DA-B876F21C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403C5-6BC4-4C04-A25A-634C7908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7A11A-8087-4974-BCEF-F35E60C0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BCC6A2-A4CF-4C75-98AE-7B9700BA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E84D4-6395-437C-B5CC-BE10D970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FF9BD-7C75-4D0F-950D-D715CC7E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5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AC1FF-3ABF-46A3-82DC-9ED9BED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33B0-E1A0-43CF-A348-2D67AD1A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C0E00-10B7-4E78-967F-26FB9554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4DF4D-4429-4F8B-9B16-9826BCA6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6BA72-E88C-4CF5-93C3-05B91D96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68369-79C4-44FE-A86A-7280A96E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D58BF-3A20-48FF-BE17-0B0FE672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8D1FF-9EC8-48C3-A962-A4C371DFA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4CAEA-7045-4793-9FDE-B48F9379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1A06A-1FE8-4F01-8D86-6EB52F3D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8781F-8C8A-41AE-8F81-2AFBF565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C5BDA-132B-493F-9031-F902DE30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56CB52-1C24-49F6-A1C9-AFBC24C8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B5B7D-FC5E-438D-BED9-B8CE4381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994B9-6C07-4656-96B8-0585DEE0C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648E-E99C-45B3-A13C-303F711EBFD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FA90-93DD-4A1E-8766-6C18F437B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C5D8-7604-477F-ACE4-CC4055E54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communication/serial/" TargetMode="External"/><Relationship Id="rId2" Type="http://schemas.openxmlformats.org/officeDocument/2006/relationships/hyperlink" Target="https://www.arduino.cc/reference/en/#fun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dfrobot.com.cn/" TargetMode="External"/><Relationship Id="rId4" Type="http://schemas.openxmlformats.org/officeDocument/2006/relationships/hyperlink" Target="http://wiki.dfrobot.com.cn/index.php/Arduino%E7%BC%96%E7%A8%8B%E5%8F%82%E8%80%83%E6%89%8B%E5%86%8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A7E94-D124-4D11-AA1C-2F87A2D21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Autonomous Car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019DE-1E25-4566-B75B-75EFBB643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授课教师</a:t>
            </a:r>
            <a:r>
              <a:rPr lang="en-US" altLang="zh-CN" dirty="0"/>
              <a:t>:</a:t>
            </a:r>
            <a:r>
              <a:rPr lang="zh-CN" altLang="en-US" dirty="0"/>
              <a:t>万海</a:t>
            </a:r>
            <a:endParaRPr lang="en-US" altLang="zh-CN" dirty="0"/>
          </a:p>
          <a:p>
            <a:r>
              <a:rPr lang="en-US" altLang="zh-CN" dirty="0"/>
              <a:t>TA:</a:t>
            </a:r>
            <a:r>
              <a:rPr lang="zh-CN" altLang="en-US" dirty="0"/>
              <a:t>盘学之</a:t>
            </a:r>
          </a:p>
        </p:txBody>
      </p:sp>
    </p:spTree>
    <p:extLst>
      <p:ext uri="{BB962C8B-B14F-4D97-AF65-F5344CB8AC3E}">
        <p14:creationId xmlns:p14="http://schemas.microsoft.com/office/powerpoint/2010/main" val="306163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5960-1944-4B12-9FDF-9E55AC5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 </a:t>
            </a:r>
            <a:r>
              <a:rPr lang="en-US" altLang="zh-CN" dirty="0" err="1"/>
              <a:t>cheatsheet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E8076-8613-40C6-A15A-29D1571B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函数速查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Link</a:t>
            </a:r>
            <a:endParaRPr lang="en-US" altLang="zh-CN" dirty="0"/>
          </a:p>
          <a:p>
            <a:pPr lvl="1"/>
            <a:r>
              <a:rPr lang="zh-CN" altLang="en-US" dirty="0">
                <a:hlinkClick r:id="rId3"/>
              </a:rPr>
              <a:t>串口</a:t>
            </a:r>
            <a:endParaRPr lang="en-US" altLang="zh-CN" dirty="0"/>
          </a:p>
          <a:p>
            <a:r>
              <a:rPr lang="zh-CN" altLang="en-US" dirty="0"/>
              <a:t>中文函数速查</a:t>
            </a:r>
            <a:r>
              <a:rPr lang="en-US" altLang="zh-CN" dirty="0">
                <a:hlinkClick r:id="rId4"/>
              </a:rPr>
              <a:t>Link</a:t>
            </a:r>
            <a:endParaRPr lang="en-US" altLang="zh-CN" dirty="0"/>
          </a:p>
          <a:p>
            <a:r>
              <a:rPr lang="zh-CN" altLang="en-US" dirty="0"/>
              <a:t>某个做得挺好的商家的</a:t>
            </a:r>
            <a:r>
              <a:rPr lang="en-US" altLang="zh-CN" dirty="0">
                <a:hlinkClick r:id="rId5"/>
              </a:rPr>
              <a:t>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91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323B-0CCD-4598-8AE9-2898742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特别提醒⚠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8F184-8685-4B93-AFB8-6769F9F8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口只能在串口收发和</a:t>
            </a:r>
            <a:r>
              <a:rPr lang="en-US" altLang="zh-CN" dirty="0"/>
              <a:t>GPIO</a:t>
            </a:r>
            <a:r>
              <a:rPr lang="zh-CN" altLang="en-US" dirty="0"/>
              <a:t>间</a:t>
            </a:r>
            <a:r>
              <a:rPr lang="zh-CN" altLang="en-US" dirty="0">
                <a:solidFill>
                  <a:srgbClr val="FF0000"/>
                </a:solidFill>
              </a:rPr>
              <a:t>二选一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本周课件所需的硬件全部在小车上</a:t>
            </a:r>
            <a:endParaRPr lang="en-US" altLang="zh-CN" dirty="0"/>
          </a:p>
          <a:p>
            <a:r>
              <a:rPr lang="zh-CN" altLang="en-US" dirty="0"/>
              <a:t>有用的定义与函数用法可参考</a:t>
            </a:r>
            <a:r>
              <a:rPr lang="en-US" altLang="zh-CN" dirty="0"/>
              <a:t>ftp</a:t>
            </a:r>
            <a:r>
              <a:rPr lang="zh-CN" altLang="en-US" dirty="0"/>
              <a:t>中的</a:t>
            </a:r>
            <a:r>
              <a:rPr lang="en-US" altLang="zh-CN" dirty="0"/>
              <a:t>define.cpp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15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62BB-1354-4D81-936B-CD346656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D6FF7-9839-42DB-BB0D-D03FC20C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对电机速度加入</a:t>
            </a:r>
            <a:r>
              <a:rPr lang="en-US" altLang="zh-CN" dirty="0"/>
              <a:t>PID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dirty="0"/>
              <a:t>可以不使用全部参数</a:t>
            </a:r>
            <a:r>
              <a:rPr lang="en-US" altLang="zh-CN" dirty="0"/>
              <a:t>,</a:t>
            </a:r>
            <a:r>
              <a:rPr lang="zh-CN" altLang="en-US" dirty="0"/>
              <a:t>如只使用</a:t>
            </a:r>
            <a:r>
              <a:rPr lang="en-US" altLang="zh-CN" dirty="0"/>
              <a:t>PI</a:t>
            </a:r>
          </a:p>
          <a:p>
            <a:pPr lvl="1"/>
            <a:r>
              <a:rPr lang="zh-CN" altLang="en-US" dirty="0"/>
              <a:t>可以使用串口数据绘制器</a:t>
            </a:r>
            <a:r>
              <a:rPr lang="en-US" altLang="zh-CN" dirty="0"/>
              <a:t>(</a:t>
            </a:r>
            <a:r>
              <a:rPr lang="en-US" altLang="zh-CN" dirty="0" err="1"/>
              <a:t>Ctrl+Shift+L</a:t>
            </a:r>
            <a:r>
              <a:rPr lang="en-US" altLang="zh-CN" dirty="0"/>
              <a:t>)</a:t>
            </a:r>
            <a:r>
              <a:rPr lang="zh-CN" altLang="en-US" dirty="0"/>
              <a:t>来将速度值绘制出来</a:t>
            </a:r>
            <a:r>
              <a:rPr lang="en-US" altLang="zh-CN" dirty="0"/>
              <a:t>,</a:t>
            </a:r>
            <a:r>
              <a:rPr lang="zh-CN" altLang="en-US" dirty="0"/>
              <a:t>用以发现是否出现震荡或者发散的问题</a:t>
            </a:r>
            <a:endParaRPr lang="en-US" altLang="zh-CN" dirty="0"/>
          </a:p>
          <a:p>
            <a:pPr lvl="1"/>
            <a:r>
              <a:rPr lang="zh-CN" altLang="en-US" dirty="0"/>
              <a:t>可以使用串口进行通讯</a:t>
            </a:r>
            <a:r>
              <a:rPr lang="en-US" altLang="zh-CN" dirty="0"/>
              <a:t>,</a:t>
            </a:r>
            <a:r>
              <a:rPr lang="zh-CN" altLang="en-US" dirty="0"/>
              <a:t>然后将</a:t>
            </a:r>
            <a:r>
              <a:rPr lang="en-US" altLang="zh-CN" dirty="0"/>
              <a:t>PID</a:t>
            </a:r>
            <a:r>
              <a:rPr lang="zh-CN" altLang="en-US" dirty="0"/>
              <a:t>的参数存储到</a:t>
            </a:r>
            <a:r>
              <a:rPr lang="en-US" altLang="zh-CN" dirty="0"/>
              <a:t>EEPROM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调试起来速度也快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67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140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Autonomous Car</vt:lpstr>
      <vt:lpstr>Arduino cheatsheet</vt:lpstr>
      <vt:lpstr>特别提醒⚠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introduction of Arduino</dc:title>
  <dc:creator>之 之</dc:creator>
  <cp:lastModifiedBy>之 之</cp:lastModifiedBy>
  <cp:revision>1</cp:revision>
  <dcterms:created xsi:type="dcterms:W3CDTF">2019-09-03T14:43:41Z</dcterms:created>
  <dcterms:modified xsi:type="dcterms:W3CDTF">2019-10-09T08:58:44Z</dcterms:modified>
</cp:coreProperties>
</file>