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30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7" r:id="rId15"/>
    <p:sldId id="289" r:id="rId16"/>
    <p:sldId id="290" r:id="rId17"/>
    <p:sldId id="305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856" y="1288051"/>
            <a:ext cx="210314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468" y="366954"/>
            <a:ext cx="10130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clocks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9256" y="796918"/>
            <a:ext cx="3611566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alarms: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earlier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800"/>
              </a:lnSpc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40" y="241300"/>
            <a:ext cx="111088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491" y="661193"/>
            <a:ext cx="3542636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5456" y="939041"/>
            <a:ext cx="20935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5456" y="1188343"/>
            <a:ext cx="33811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Decrease-key.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 element.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1331" y="1651793"/>
            <a:ext cx="35335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Delete-min.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1430" y="2100904"/>
            <a:ext cx="37621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Make-queue.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given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signiﬁcantly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faster 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52373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30356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165100"/>
            <a:ext cx="3533018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G,</a:t>
            </a:r>
            <a:r>
              <a:rPr lang="en-US" altLang="zh-CN" sz="10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</a:p>
          <a:p>
            <a:pPr>
              <a:lnSpc>
                <a:spcPts val="11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000" i="1" dirty="0">
                <a:solidFill>
                  <a:srgbClr val="002060"/>
                </a:solidFill>
              </a:rPr>
              <a:t>l</a:t>
            </a:r>
            <a:r>
              <a:rPr lang="en-US" altLang="zh-CN" sz="10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7209" y="1384300"/>
            <a:ext cx="160300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12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6456" y="1384300"/>
            <a:ext cx="2386872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(using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dist-values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keys)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6518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106470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2974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656" y="185699"/>
                <a:ext cx="2853345" cy="1431161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An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alternative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derivation</a:t>
                </a:r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1.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Initialize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0,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other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dist(·)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to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∞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2.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{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}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(the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“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known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region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”)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3.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while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Microsoft YaHei UI" pitchFamily="18" charset="0"/>
                      </a:rPr>
                      <m:t>≠</m:t>
                    </m:r>
                  </m:oMath>
                </a14:m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" y="185699"/>
                <a:ext cx="2853345" cy="143116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9362" r="-2350" b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/>
          <p:cNvSpPr txBox="1"/>
          <p:nvPr/>
        </p:nvSpPr>
        <p:spPr>
          <a:xfrm>
            <a:off x="650960" y="1587500"/>
            <a:ext cx="10579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1256" y="1585748"/>
            <a:ext cx="228267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dist(·)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64" y="1559166"/>
            <a:ext cx="85016" cy="1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56" y="280194"/>
            <a:ext cx="3505200" cy="3048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127794"/>
            <a:ext cx="2209800" cy="33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981" y="328728"/>
            <a:ext cx="102906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9256" y="737394"/>
            <a:ext cx="3276599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54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conditions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hold:</a:t>
            </a:r>
          </a:p>
          <a:p>
            <a:pPr>
              <a:tabLst>
                <a:tab pos="254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1371" y="1956593"/>
            <a:ext cx="3274484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arenBoth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intermediate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 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956" y="443822"/>
            <a:ext cx="10499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84956" y="1042194"/>
            <a:ext cx="3581400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insert/decreasekey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6056" y="2119508"/>
            <a:ext cx="121920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O((|V|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|E|)log|V|)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2801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965994"/>
            <a:ext cx="4496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271472"/>
            <a:ext cx="24301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implementations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323057" y="813594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unordered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array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9300" y="1444003"/>
            <a:ext cx="190917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7" y="1714501"/>
            <a:ext cx="3352800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adjusting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3056" y="2258779"/>
            <a:ext cx="335280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56" y="356394"/>
            <a:ext cx="4696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0606" y="280194"/>
            <a:ext cx="7293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0606" y="737394"/>
            <a:ext cx="2726708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7931" y="1458601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1689100"/>
            <a:ext cx="33964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052" y="65102"/>
            <a:ext cx="942566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300665"/>
            <a:ext cx="2859757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456" y="494106"/>
            <a:ext cx="2963953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enforced: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214" y="620452"/>
            <a:ext cx="323325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 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children.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746" y="938529"/>
            <a:ext cx="3435236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717" y="1323250"/>
            <a:ext cx="320760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 available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670" y="1707971"/>
            <a:ext cx="354103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swaps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/>
              <a:t>log</a:t>
            </a:r>
            <a:r>
              <a:rPr lang="en-US" altLang="zh-CN" sz="1100" baseline="-25000" dirty="0" smtClean="0"/>
              <a:t>2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element.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717" y="2092692"/>
            <a:ext cx="329256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 key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bubble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7084" y="2566194"/>
            <a:ext cx="3563476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 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sit</a:t>
            </a:r>
            <a:r>
              <a:rPr lang="en-US" altLang="zh-CN" sz="11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O(log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978" y="356394"/>
            <a:ext cx="8223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i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-ary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36978" y="748335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d-ary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children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6978" y="1194593"/>
            <a:ext cx="287258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2957" y="1351667"/>
            <a:ext cx="169277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978" y="1677200"/>
            <a:ext cx="3092193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speeded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Θ(logd).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6978" y="1992336"/>
            <a:ext cx="291906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little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4300" y="1200623"/>
            <a:ext cx="3632341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1747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850" y="207892"/>
            <a:ext cx="113332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05210" y="508794"/>
            <a:ext cx="3303268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 point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exclusively through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closer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7152" y="1118392"/>
            <a:ext cx="318997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3850" y="1322103"/>
            <a:ext cx="3324628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complication?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crucial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invariant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maintains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overestimates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74449" y="2228337"/>
            <a:ext cx="321883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edge: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51656" y="264853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2815918"/>
            <a:ext cx="21255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21784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002" y="-657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47" y="123567"/>
            <a:ext cx="5578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3056" y="42615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6909" y="580722"/>
            <a:ext cx="216084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0153" y="733930"/>
            <a:ext cx="3295774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second-last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3166" y="1304211"/>
            <a:ext cx="3609963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instance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extraneous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1694474"/>
            <a:ext cx="1875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00792" y="1681650"/>
            <a:ext cx="1984518" cy="1594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37602" y="1833717"/>
            <a:ext cx="163025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5375" y="2043095"/>
            <a:ext cx="365164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(why?).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</a:p>
          <a:p>
            <a:pPr>
              <a:tabLst/>
            </a:pP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 performed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/>
              <a:t> </a:t>
            </a:r>
            <a:r>
              <a:rPr lang="en-US" altLang="zh-CN" sz="1100" i="1" dirty="0"/>
              <a:t>u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),(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),...,(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(though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 necessarily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consecutively),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 computed.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947" y="2756068"/>
            <a:ext cx="3298980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4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5753972" y="-2434138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756511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724576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753972" y="-2246272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691" y="435248"/>
            <a:ext cx="18771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6395" y="965994"/>
            <a:ext cx="3396895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43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380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252" y="118947"/>
            <a:ext cx="3243797" cy="11875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Bellman-Ford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dirty="0" smtClean="0"/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dirty="0" smtClean="0"/>
              <a:t>  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104900" y="1386120"/>
            <a:ext cx="11108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46100" y="1574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  <a:p>
            <a:pPr>
              <a:lnSpc>
                <a:spcPts val="1800"/>
              </a:lnSpc>
              <a:tabLst>
                <a:tab pos="533400" algn="l"/>
              </a:tabLst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58800" y="2070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104900" y="20701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58800" y="2349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times: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58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104900" y="2616200"/>
            <a:ext cx="86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62642" y="3099594"/>
            <a:ext cx="153086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" y="1209329"/>
            <a:ext cx="3706280" cy="184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334108"/>
            <a:ext cx="11637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63556" y="737393"/>
            <a:ext cx="321819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63556" y="1270793"/>
            <a:ext cx="26433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detect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75456" y="1651794"/>
            <a:ext cx="3071354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stopping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ﬁnal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</p:txBody>
      </p:sp>
    </p:spTree>
    <p:extLst>
      <p:ext uri="{BB962C8B-B14F-4D97-AF65-F5344CB8AC3E}">
        <p14:creationId xmlns:p14="http://schemas.microsoft.com/office/powerpoint/2010/main" val="408423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46994"/>
            <a:ext cx="16895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dags</a:t>
            </a:r>
          </a:p>
        </p:txBody>
      </p:sp>
    </p:spTree>
    <p:extLst>
      <p:ext uri="{BB962C8B-B14F-4D97-AF65-F5344CB8AC3E}">
        <p14:creationId xmlns:p14="http://schemas.microsoft.com/office/powerpoint/2010/main" val="22675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253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4000" y="521350"/>
            <a:ext cx="326087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subclasses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automatically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exclude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40335" y="976796"/>
            <a:ext cx="327814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03176" y="1204522"/>
            <a:ext cx="3263467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former.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single-source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 acyclic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4000" y="1956594"/>
            <a:ext cx="326692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 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03176" y="2413794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appear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40620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299938"/>
            <a:ext cx="153554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Breadth-ﬁrst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81088" y="589013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83615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011688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81088" y="2546756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69" y="165099"/>
            <a:ext cx="4100161" cy="1213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   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single-source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dag-shortest-paths(G,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,s)</a:t>
            </a:r>
          </a:p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(V,E);</a:t>
            </a:r>
          </a:p>
          <a:p>
            <a:pPr>
              <a:lnSpc>
                <a:spcPts val="11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87400" y="1460872"/>
            <a:ext cx="105798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65200" y="1422400"/>
            <a:ext cx="2152833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04813" y="2721708"/>
            <a:ext cx="3406382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scheme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just negate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2" y="356394"/>
            <a:ext cx="3802623" cy="224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679869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80145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386" y="107174"/>
            <a:ext cx="1101264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31059" y="909958"/>
            <a:ext cx="42960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81056" y="901699"/>
            <a:ext cx="312585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1422400"/>
            <a:ext cx="169918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8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7400" y="1409700"/>
            <a:ext cx="2222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[s]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038600" cy="4572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280195"/>
            <a:ext cx="27612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1634383"/>
            <a:ext cx="3300716" cy="138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07" y="2058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280194"/>
            <a:ext cx="2010102" cy="17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Correctness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8882" y="87702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1075056"/>
            <a:ext cx="3480563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0,1,2,...,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≤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 distances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8765" y="1972048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8765" y="2220330"/>
            <a:ext cx="220252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508794"/>
            <a:ext cx="3886200" cy="16491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treats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rarely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applications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found.</a:t>
            </a:r>
          </a:p>
          <a:p>
            <a:pPr>
              <a:tabLst>
                <a:tab pos="2540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sometimes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write 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uv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57461"/>
            <a:ext cx="15626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281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210010"/>
            <a:ext cx="3657599" cy="32367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482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adaption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breadth-ﬁrst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adapt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 positive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trick: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replace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 adding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dummy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sz="1100" dirty="0" smtClean="0"/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56" y="2108994"/>
            <a:ext cx="895357" cy="4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1612</Words>
  <Application>Microsoft Office PowerPoint</Application>
  <PresentationFormat>自定义</PresentationFormat>
  <Paragraphs>283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heap is best?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linxl</cp:lastModifiedBy>
  <cp:revision>41</cp:revision>
  <dcterms:created xsi:type="dcterms:W3CDTF">2006-08-16T00:00:00Z</dcterms:created>
  <dcterms:modified xsi:type="dcterms:W3CDTF">2018-05-15T08:35:06Z</dcterms:modified>
</cp:coreProperties>
</file>