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0" r:id="rId14"/>
    <p:sldId id="261" r:id="rId15"/>
    <p:sldId id="262" r:id="rId16"/>
    <p:sldId id="272" r:id="rId17"/>
    <p:sldId id="273" r:id="rId18"/>
    <p:sldId id="275" r:id="rId19"/>
    <p:sldId id="26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8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0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54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92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3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96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45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77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9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07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9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67F2B5-025E-4C78-8621-043E0800EF5A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CEE50-58DE-41D1-85E8-389E2916071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9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B77BF-88D9-91E0-E76F-1D939B98E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35718"/>
          </a:xfrm>
        </p:spPr>
        <p:txBody>
          <a:bodyPr/>
          <a:lstStyle/>
          <a:p>
            <a:r>
              <a:rPr lang="zh-TW" altLang="en-US" dirty="0"/>
              <a:t>視窗程式設計 </a:t>
            </a:r>
            <a:br>
              <a:rPr lang="en-US" altLang="zh-TW" dirty="0"/>
            </a:br>
            <a:r>
              <a:rPr lang="zh-TW" altLang="en-US" dirty="0"/>
              <a:t>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7AAE63-AB76-B20E-45B4-79E5C131E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明新科技大學</a:t>
            </a:r>
            <a:r>
              <a:rPr lang="en-US" altLang="zh-TW" dirty="0"/>
              <a:t>-</a:t>
            </a:r>
            <a:r>
              <a:rPr lang="zh-TW" altLang="en-US" dirty="0"/>
              <a:t>資訊工程系</a:t>
            </a:r>
            <a:endParaRPr lang="en-US" altLang="zh-TW" dirty="0"/>
          </a:p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骰寶遊戲系統</a:t>
            </a:r>
            <a:endParaRPr lang="en-US" altLang="zh-TW"/>
          </a:p>
          <a:p>
            <a:r>
              <a:rPr lang="zh-TW" altLang="en-US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王韋翔</a:t>
            </a:r>
            <a:r>
              <a:rPr lang="en-US" altLang="zh-TW" dirty="0"/>
              <a:t>b11170001</a:t>
            </a:r>
            <a:r>
              <a:rPr lang="zh-TW" altLang="en-US" dirty="0"/>
              <a:t>、郭宸彰</a:t>
            </a:r>
            <a:r>
              <a:rPr lang="en-US" altLang="zh-TW" dirty="0"/>
              <a:t>b1117054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71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39E1F-6F17-1948-FCA5-60CDB202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32720" cy="1450757"/>
          </a:xfrm>
        </p:spPr>
        <p:txBody>
          <a:bodyPr>
            <a:noAutofit/>
          </a:bodyPr>
          <a:lstStyle/>
          <a:p>
            <a:r>
              <a:rPr lang="en-US" altLang="zh-TW" sz="4000" dirty="0" err="1"/>
              <a:t>HistoryForm</a:t>
            </a:r>
            <a:r>
              <a:rPr lang="zh-TW" altLang="en-US" sz="4000" dirty="0"/>
              <a:t>：使用者每次下注與點數歷史記錄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1A2542-D610-65EC-B788-3A3672C2A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858" y="1846263"/>
            <a:ext cx="6792610" cy="4022725"/>
          </a:xfrm>
        </p:spPr>
      </p:pic>
    </p:spTree>
    <p:extLst>
      <p:ext uri="{BB962C8B-B14F-4D97-AF65-F5344CB8AC3E}">
        <p14:creationId xmlns:p14="http://schemas.microsoft.com/office/powerpoint/2010/main" val="309265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0A40E-74F9-CA92-8FF4-411B5860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sz="4000" dirty="0" err="1"/>
              <a:t>HelpForm</a:t>
            </a:r>
            <a:r>
              <a:rPr lang="en-US" altLang="zh-TW" sz="4000" dirty="0"/>
              <a:t> : </a:t>
            </a:r>
            <a:r>
              <a:rPr lang="zh-TW" altLang="en-US" sz="4000" dirty="0"/>
              <a:t>講解遊戲規則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4A9551C-4B36-EB78-08C0-E7A4E655F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854" y="1776413"/>
            <a:ext cx="6766618" cy="4024312"/>
          </a:xfrm>
        </p:spPr>
      </p:pic>
    </p:spTree>
    <p:extLst>
      <p:ext uri="{BB962C8B-B14F-4D97-AF65-F5344CB8AC3E}">
        <p14:creationId xmlns:p14="http://schemas.microsoft.com/office/powerpoint/2010/main" val="274744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BC734-0E26-9800-681C-FB619B97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err="1"/>
              <a:t>SettingsForm</a:t>
            </a:r>
            <a:r>
              <a:rPr lang="zh-TW" altLang="en-US" sz="4000" dirty="0"/>
              <a:t>：音效開關、音量調整設定功能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4C9327-8C26-50CD-BE57-B2F4EC125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025" y="1846263"/>
            <a:ext cx="6738275" cy="4022725"/>
          </a:xfrm>
        </p:spPr>
      </p:pic>
    </p:spTree>
    <p:extLst>
      <p:ext uri="{BB962C8B-B14F-4D97-AF65-F5344CB8AC3E}">
        <p14:creationId xmlns:p14="http://schemas.microsoft.com/office/powerpoint/2010/main" val="349957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DC5CF3-E07F-9746-53EE-B458A34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核心功能模組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D882DA-DD1F-D809-6A34-C7E28188E0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33869"/>
            <a:ext cx="7888378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1. 使用者帳號系統</a:t>
            </a:r>
          </a:p>
          <a:p>
            <a:pPr marL="635508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註冊功能：使用者需填寫帳號、密碼、電子郵件。</a:t>
            </a:r>
          </a:p>
          <a:p>
            <a:pPr marL="635508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Email 驗證碼系統：</a:t>
            </a:r>
            <a:endParaRPr kumimoji="0" lang="en-US" altLang="zh-TW" sz="2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292608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     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送出驗證碼至填寫的 Email。</a:t>
            </a:r>
          </a:p>
          <a:p>
            <a:pPr marL="64008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只有輸入正確驗證碼後，才可完成註冊。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登入功能：比對使用者名稱與密碼，登入成功進入遊戲主畫面。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帳戶資料管理：</a:t>
            </a:r>
          </a:p>
          <a:p>
            <a:pPr marL="64008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使用者帳號資料包含：帳號、密碼、電子郵件、餘額。</a:t>
            </a:r>
          </a:p>
          <a:p>
            <a:pPr marL="64008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資料儲存在 users.json 檔案中。</a:t>
            </a:r>
          </a:p>
          <a:p>
            <a:pPr marL="64008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遊戲中餘額變動會即時儲存至 JSON 檔。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31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3DCB0-6924-006C-DBE6-2A5318BA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核心功能模組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86E518-E468-63AF-0E42-23DFCDFD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2135294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遊戲邏輯與操作</a:t>
            </a:r>
          </a:p>
          <a:p>
            <a:pPr marL="635508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TW" altLang="en-US" sz="2000" dirty="0"/>
              <a:t>擲骰機制與賭注系統</a:t>
            </a:r>
            <a:endParaRPr lang="en-US" altLang="zh-TW" sz="2000" dirty="0"/>
          </a:p>
          <a:p>
            <a:pPr marL="566928" lvl="3" indent="0"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常見下注類型：</a:t>
            </a:r>
          </a:p>
          <a:p>
            <a:pPr marL="749808" lvl="4" indent="0"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大：總點數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11~17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（不含三顆相同）</a:t>
            </a:r>
          </a:p>
          <a:p>
            <a:pPr marL="749808" lvl="4" indent="0"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小：總點數 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4~10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（不含三顆相同）</a:t>
            </a:r>
          </a:p>
          <a:p>
            <a:pPr marL="749808" lvl="4" indent="0"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單一點數：押其中一個點數出現幾次</a:t>
            </a:r>
          </a:p>
          <a:p>
            <a:pPr marL="749808" lvl="4" indent="0"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雙骰</a:t>
            </a:r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/</a:t>
            </a: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三骰：押指定點數出現兩次或三次</a:t>
            </a:r>
          </a:p>
          <a:p>
            <a:pPr marL="749808" lvl="4" indent="0">
              <a:buNone/>
            </a:pPr>
            <a:r>
              <a:rPr lang="zh-TW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兩骰組合：押兩個指定點數同時出現</a:t>
            </a:r>
          </a:p>
          <a:p>
            <a:pPr marL="635508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TW" altLang="en-US" sz="2000" dirty="0"/>
              <a:t>起始餘額為 </a:t>
            </a:r>
            <a:r>
              <a:rPr lang="en-US" altLang="zh-TW" sz="2000" dirty="0"/>
              <a:t>1000</a:t>
            </a:r>
            <a:r>
              <a:rPr lang="zh-TW" altLang="en-US" sz="2000" dirty="0"/>
              <a:t>元，可依賭注與勝負更新餘額。</a:t>
            </a:r>
            <a:endParaRPr lang="en-US" altLang="zh-TW" sz="2000" dirty="0"/>
          </a:p>
          <a:p>
            <a:pPr marL="635508" lvl="1" indent="-3429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20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433071-74DE-C2C1-564A-0EDDB88E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核心功能模組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73508-6093-6568-2AF1-84B0BF81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100" y="2150534"/>
            <a:ext cx="10058400" cy="4023360"/>
          </a:xfrm>
        </p:spPr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郵件發送功能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2000" dirty="0"/>
              <a:t>註冊成功通知信：註冊後寄送歡迎信至使用者信箱。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2000" dirty="0"/>
              <a:t>驗證碼信：系統產生六位驗證碼，寄送至 </a:t>
            </a:r>
            <a:r>
              <a:rPr lang="en-US" altLang="zh-TW" sz="2000" dirty="0"/>
              <a:t>Email </a:t>
            </a:r>
            <a:r>
              <a:rPr lang="zh-TW" altLang="en-US" sz="2000" dirty="0"/>
              <a:t>並需驗證後方可註冊。</a:t>
            </a:r>
          </a:p>
          <a:p>
            <a:pPr lvl="1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Ø"/>
            </a:pPr>
            <a:r>
              <a:rPr lang="zh-TW" altLang="en-US" sz="2000" dirty="0"/>
              <a:t>遊戲結束通知信：</a:t>
            </a:r>
          </a:p>
          <a:p>
            <a:pPr marL="640080" lvl="2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TW" altLang="en-US" sz="2000" dirty="0"/>
              <a:t>遊戲結束時自動發送包含剩餘餘額的結束通知信。</a:t>
            </a:r>
          </a:p>
          <a:p>
            <a:pPr marL="640080" lvl="2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zh-TW" altLang="en-US" sz="2000" dirty="0"/>
              <a:t>郵件內容會顯示「</a:t>
            </a:r>
            <a:r>
              <a:rPr lang="en-US" altLang="zh-TW" sz="2000" dirty="0"/>
              <a:t>Hi </a:t>
            </a:r>
            <a:r>
              <a:rPr lang="zh-TW" altLang="en-US" sz="2000" dirty="0"/>
              <a:t>使用者，您目前剩餘餘額為 </a:t>
            </a:r>
            <a:r>
              <a:rPr lang="en-US" altLang="zh-TW" sz="2000" dirty="0"/>
              <a:t>$xxx</a:t>
            </a:r>
            <a:r>
              <a:rPr lang="zh-TW" altLang="en-US" sz="2000" dirty="0"/>
              <a:t>，謝謝下次光臨！」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18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5F122-31A4-2D94-23EA-65047360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驗證碼信：系統產生六位驗證碼，寄送至 </a:t>
            </a:r>
            <a:r>
              <a:rPr lang="en-US" altLang="zh-TW" sz="4000" dirty="0"/>
              <a:t>Email </a:t>
            </a:r>
            <a:r>
              <a:rPr lang="zh-TW" altLang="en-US" sz="4000" dirty="0"/>
              <a:t>並需驗證後方可註冊。</a:t>
            </a:r>
          </a:p>
        </p:txBody>
      </p:sp>
      <p:pic>
        <p:nvPicPr>
          <p:cNvPr id="5" name="內容版面配置區 4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A2E23DFD-6799-03BB-A9F8-B75322A3A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43" y="2249966"/>
            <a:ext cx="6710914" cy="2870675"/>
          </a:xfrm>
        </p:spPr>
      </p:pic>
    </p:spTree>
    <p:extLst>
      <p:ext uri="{BB962C8B-B14F-4D97-AF65-F5344CB8AC3E}">
        <p14:creationId xmlns:p14="http://schemas.microsoft.com/office/powerpoint/2010/main" val="40648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C0559-A1E7-97DC-CFF6-DF7F4B3D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註冊成功通知信：</a:t>
            </a:r>
            <a:br>
              <a:rPr lang="en-US" altLang="zh-TW" sz="4000" dirty="0"/>
            </a:br>
            <a:r>
              <a:rPr lang="zh-TW" altLang="en-US" sz="4000" dirty="0"/>
              <a:t>註冊後寄送歡迎信至使用者信箱。</a:t>
            </a:r>
          </a:p>
        </p:txBody>
      </p:sp>
      <p:pic>
        <p:nvPicPr>
          <p:cNvPr id="5" name="內容版面配置區 4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8C0E79C1-4AF9-D023-207E-41BD63145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23" y="1884363"/>
            <a:ext cx="5023953" cy="4344074"/>
          </a:xfrm>
        </p:spPr>
      </p:pic>
    </p:spTree>
    <p:extLst>
      <p:ext uri="{BB962C8B-B14F-4D97-AF65-F5344CB8AC3E}">
        <p14:creationId xmlns:p14="http://schemas.microsoft.com/office/powerpoint/2010/main" val="2998344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3928C-A748-6921-3DE6-1F474D5B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dirty="0"/>
              <a:t>遊戲結束通知信：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517FDA-4570-521E-DE88-9FEC53438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426" y="1846263"/>
            <a:ext cx="4807474" cy="4022725"/>
          </a:xfrm>
        </p:spPr>
      </p:pic>
    </p:spTree>
    <p:extLst>
      <p:ext uri="{BB962C8B-B14F-4D97-AF65-F5344CB8AC3E}">
        <p14:creationId xmlns:p14="http://schemas.microsoft.com/office/powerpoint/2010/main" val="13767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35C78-9E1C-B464-94ED-300EA521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資料儲存結構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7B1E5E-C654-E080-2909-5EFE8AFF2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49539"/>
            <a:ext cx="61558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users.json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儲存每位帳號資料，格式範例如下：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D29A5B-B05C-E02A-6473-3025445C7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62" y="2601808"/>
            <a:ext cx="6552458" cy="30578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18CC5BC-DECE-3746-61D5-9D59B6AB8446}"/>
              </a:ext>
            </a:extLst>
          </p:cNvPr>
          <p:cNvSpPr/>
          <p:nvPr/>
        </p:nvSpPr>
        <p:spPr>
          <a:xfrm>
            <a:off x="4320540" y="4175760"/>
            <a:ext cx="1828800" cy="2819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5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43C56-F157-CC0B-1272-78234794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開發環境與技術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5243F2-749B-458C-9234-DDD697BA0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37098"/>
            <a:ext cx="8008620" cy="219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/>
              <a:t>•</a:t>
            </a:r>
            <a:r>
              <a:rPr lang="zh-TW" altLang="en-US" dirty="0"/>
              <a:t>使用語言：</a:t>
            </a:r>
            <a:r>
              <a:rPr lang="en-US" altLang="zh-TW" dirty="0"/>
              <a:t>C#</a:t>
            </a:r>
          </a:p>
          <a:p>
            <a:r>
              <a:rPr lang="en-US" altLang="zh-TW" dirty="0"/>
              <a:t>•</a:t>
            </a:r>
            <a:r>
              <a:rPr lang="zh-TW" altLang="en-US" dirty="0"/>
              <a:t>開發工具：</a:t>
            </a:r>
            <a:r>
              <a:rPr lang="en-US" altLang="zh-TW" dirty="0"/>
              <a:t>Visual Studio</a:t>
            </a:r>
          </a:p>
          <a:p>
            <a:r>
              <a:rPr lang="en-US" altLang="zh-TW" dirty="0"/>
              <a:t>•</a:t>
            </a:r>
            <a:r>
              <a:rPr lang="zh-TW" altLang="en-US" dirty="0"/>
              <a:t>應用框架：</a:t>
            </a:r>
            <a:r>
              <a:rPr lang="en-US" altLang="zh-TW" dirty="0"/>
              <a:t>Windows Forms</a:t>
            </a:r>
          </a:p>
          <a:p>
            <a:r>
              <a:rPr lang="en-US" altLang="zh-TW" dirty="0"/>
              <a:t>•</a:t>
            </a:r>
            <a:r>
              <a:rPr lang="zh-TW" altLang="en-US" dirty="0"/>
              <a:t>資料儲存格式：</a:t>
            </a:r>
            <a:r>
              <a:rPr lang="en-US" altLang="zh-TW" dirty="0"/>
              <a:t>JSON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en-US" altLang="zh-TW" dirty="0"/>
              <a:t>•</a:t>
            </a:r>
            <a:r>
              <a:rPr lang="zh-TW" altLang="en-US" dirty="0"/>
              <a:t>郵件服務：</a:t>
            </a:r>
            <a:r>
              <a:rPr lang="en-US" altLang="zh-TW" dirty="0"/>
              <a:t>Gmail SMTP </a:t>
            </a:r>
            <a:r>
              <a:rPr lang="zh-TW" altLang="en-US" dirty="0"/>
              <a:t>搭配應用程式密碼</a:t>
            </a:r>
          </a:p>
        </p:txBody>
      </p:sp>
    </p:spTree>
    <p:extLst>
      <p:ext uri="{BB962C8B-B14F-4D97-AF65-F5344CB8AC3E}">
        <p14:creationId xmlns:p14="http://schemas.microsoft.com/office/powerpoint/2010/main" val="3137689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AC4A3-3D7F-B743-2A10-429179F8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報告結束 </a:t>
            </a:r>
          </a:p>
        </p:txBody>
      </p:sp>
      <p:pic>
        <p:nvPicPr>
          <p:cNvPr id="4098" name="Picture 2" descr="報告結束~">
            <a:extLst>
              <a:ext uri="{FF2B5EF4-FFF2-40B4-BE49-F238E27FC236}">
                <a16:creationId xmlns:a16="http://schemas.microsoft.com/office/drawing/2014/main" id="{81357633-695A-310D-B1FD-7DDA573779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621" y="1975167"/>
            <a:ext cx="7330757" cy="40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1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52252-561A-3F1C-A85C-56603767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60924"/>
            <a:ext cx="10058400" cy="1171494"/>
          </a:xfrm>
        </p:spPr>
        <p:txBody>
          <a:bodyPr/>
          <a:lstStyle/>
          <a:p>
            <a:r>
              <a:rPr lang="zh-TW" altLang="en-US" dirty="0"/>
              <a:t>功能總覽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57AA33-471F-6AA7-4145-0F02955C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• </a:t>
            </a:r>
            <a:r>
              <a:rPr lang="zh-TW" altLang="en-US" dirty="0"/>
              <a:t>會員系統（註冊、登入、驗證碼）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主頁面（餘額顯示、功能導覽）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下注系統（計算勝負與金額）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商店功能（購買道具）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音效控制與歷史紀錄</a:t>
            </a:r>
          </a:p>
          <a:p>
            <a:r>
              <a:rPr lang="en-US" altLang="zh-TW" dirty="0"/>
              <a:t>• </a:t>
            </a:r>
            <a:r>
              <a:rPr lang="zh-TW" altLang="en-US" dirty="0"/>
              <a:t>結束遊戲寄送餘額通知</a:t>
            </a:r>
            <a:r>
              <a:rPr lang="en-US" altLang="zh-TW" dirty="0"/>
              <a:t>Email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67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FFAAC-AE73-3F41-93B6-4EF12BAB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5203"/>
            <a:ext cx="10058400" cy="1153577"/>
          </a:xfrm>
        </p:spPr>
        <p:txBody>
          <a:bodyPr/>
          <a:lstStyle/>
          <a:p>
            <a:r>
              <a:rPr lang="zh-TW" altLang="en-US" dirty="0"/>
              <a:t>程式要點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3C5E20-95A4-C06F-EB83-6AA6D2B2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• </a:t>
            </a:r>
            <a:r>
              <a:rPr lang="en-US" altLang="zh-TW" dirty="0" err="1"/>
              <a:t>LoginForm</a:t>
            </a:r>
            <a:r>
              <a:rPr lang="zh-TW" altLang="en-US" dirty="0"/>
              <a:t>：登入與資料驗證</a:t>
            </a:r>
            <a:endParaRPr lang="en-US" altLang="zh-TW" dirty="0"/>
          </a:p>
          <a:p>
            <a:r>
              <a:rPr lang="en-US" altLang="zh-TW" dirty="0"/>
              <a:t>• </a:t>
            </a:r>
            <a:r>
              <a:rPr lang="en-US" altLang="zh-TW" dirty="0" err="1"/>
              <a:t>RegisterForm</a:t>
            </a:r>
            <a:r>
              <a:rPr lang="zh-TW" altLang="en-US" dirty="0"/>
              <a:t>：註冊與驗證碼功能</a:t>
            </a:r>
          </a:p>
          <a:p>
            <a:r>
              <a:rPr lang="en-US" altLang="zh-TW" dirty="0"/>
              <a:t>• </a:t>
            </a:r>
            <a:r>
              <a:rPr lang="en-US" altLang="zh-TW" dirty="0" err="1"/>
              <a:t>MainForm</a:t>
            </a:r>
            <a:r>
              <a:rPr lang="zh-TW" altLang="en-US" dirty="0"/>
              <a:t>：主邏輯控制與遊戲介面</a:t>
            </a:r>
            <a:endParaRPr lang="en-US" altLang="zh-TW" dirty="0"/>
          </a:p>
          <a:p>
            <a:r>
              <a:rPr lang="en-US" altLang="zh-TW" dirty="0"/>
              <a:t>• </a:t>
            </a:r>
            <a:r>
              <a:rPr lang="en-US" altLang="zh-TW" dirty="0" err="1"/>
              <a:t>BetForm</a:t>
            </a:r>
            <a:r>
              <a:rPr lang="zh-TW" altLang="en-US" dirty="0"/>
              <a:t>：選擇下注金額與下注種類</a:t>
            </a:r>
            <a:endParaRPr lang="en-US" altLang="zh-TW" dirty="0"/>
          </a:p>
          <a:p>
            <a:r>
              <a:rPr lang="en-US" altLang="zh-TW" dirty="0"/>
              <a:t>•</a:t>
            </a:r>
            <a:r>
              <a:rPr lang="zh-TW" altLang="en-US" dirty="0"/>
              <a:t> </a:t>
            </a:r>
            <a:r>
              <a:rPr lang="en-US" altLang="zh-TW" dirty="0" err="1"/>
              <a:t>ShopForm</a:t>
            </a:r>
            <a:r>
              <a:rPr lang="zh-TW" altLang="en-US" dirty="0"/>
              <a:t>：可擴充道具或加倍下注選項（如加成道具等）</a:t>
            </a:r>
            <a:endParaRPr lang="en-US" altLang="zh-TW" dirty="0"/>
          </a:p>
          <a:p>
            <a:r>
              <a:rPr lang="en-US" altLang="zh-TW" dirty="0"/>
              <a:t>•</a:t>
            </a:r>
            <a:r>
              <a:rPr lang="zh-TW" altLang="en-US" dirty="0"/>
              <a:t> </a:t>
            </a:r>
            <a:r>
              <a:rPr lang="en-US" altLang="zh-TW" dirty="0" err="1"/>
              <a:t>HistoryForm</a:t>
            </a:r>
            <a:r>
              <a:rPr lang="zh-TW" altLang="en-US" dirty="0"/>
              <a:t>：顯示使用者每次下注與點數歷史記錄</a:t>
            </a:r>
            <a:endParaRPr lang="en-US" altLang="zh-TW" dirty="0"/>
          </a:p>
          <a:p>
            <a:r>
              <a:rPr lang="en-US" altLang="zh-TW" dirty="0"/>
              <a:t>•</a:t>
            </a:r>
            <a:r>
              <a:rPr lang="zh-TW" altLang="en-US" dirty="0"/>
              <a:t> </a:t>
            </a:r>
            <a:r>
              <a:rPr lang="en-US" altLang="zh-TW" dirty="0" err="1"/>
              <a:t>HelpForm</a:t>
            </a:r>
            <a:r>
              <a:rPr lang="en-US" altLang="zh-TW" dirty="0"/>
              <a:t> : </a:t>
            </a:r>
            <a:r>
              <a:rPr lang="zh-TW" altLang="en-US" dirty="0"/>
              <a:t>講解遊戲規則</a:t>
            </a:r>
            <a:endParaRPr lang="en-US" altLang="zh-TW" dirty="0"/>
          </a:p>
          <a:p>
            <a:r>
              <a:rPr lang="en-US" altLang="zh-TW" dirty="0"/>
              <a:t>•</a:t>
            </a:r>
            <a:r>
              <a:rPr lang="zh-TW" altLang="en-US" dirty="0"/>
              <a:t> </a:t>
            </a:r>
            <a:r>
              <a:rPr lang="en-US" altLang="zh-TW" dirty="0" err="1"/>
              <a:t>SettingsForm</a:t>
            </a:r>
            <a:r>
              <a:rPr lang="zh-TW" altLang="en-US" dirty="0"/>
              <a:t>：音效開關、音量調整等設定功能</a:t>
            </a:r>
            <a:endParaRPr lang="en-US" altLang="zh-TW" dirty="0"/>
          </a:p>
          <a:p>
            <a:r>
              <a:rPr lang="en-US" altLang="zh-TW" dirty="0"/>
              <a:t>• </a:t>
            </a:r>
            <a:r>
              <a:rPr lang="en-US" altLang="zh-TW" dirty="0" err="1"/>
              <a:t>GameEngine</a:t>
            </a:r>
            <a:r>
              <a:rPr lang="zh-TW" altLang="en-US" dirty="0"/>
              <a:t>  </a:t>
            </a:r>
            <a:r>
              <a:rPr lang="en-US" altLang="zh-TW" dirty="0"/>
              <a:t>:</a:t>
            </a:r>
            <a:r>
              <a:rPr lang="zh-TW" altLang="en-US" dirty="0"/>
              <a:t> 遊戲引擎，主要存放有關下注規則和邏輯</a:t>
            </a:r>
            <a:endParaRPr lang="en-US" altLang="zh-TW" dirty="0"/>
          </a:p>
          <a:p>
            <a:r>
              <a:rPr lang="en-US" altLang="zh-TW" dirty="0"/>
              <a:t>• Email</a:t>
            </a:r>
            <a:r>
              <a:rPr lang="zh-TW" altLang="en-US" dirty="0"/>
              <a:t>寄送：使用 </a:t>
            </a:r>
            <a:r>
              <a:rPr lang="en-US" altLang="zh-TW" dirty="0"/>
              <a:t>Gmail SMTP </a:t>
            </a:r>
            <a:r>
              <a:rPr lang="zh-TW" altLang="en-US" dirty="0"/>
              <a:t>傳送驗證與通知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71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2EE558-7CF4-251F-D8FF-3CC04624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LoginForm</a:t>
            </a:r>
            <a:r>
              <a:rPr lang="zh-TW" altLang="en-US" sz="4000" dirty="0"/>
              <a:t>：登入與資料驗證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804B302-F4AB-DC9A-8B90-833D7AA15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568" y="1846263"/>
            <a:ext cx="6329190" cy="4022725"/>
          </a:xfrm>
        </p:spPr>
      </p:pic>
    </p:spTree>
    <p:extLst>
      <p:ext uri="{BB962C8B-B14F-4D97-AF65-F5344CB8AC3E}">
        <p14:creationId xmlns:p14="http://schemas.microsoft.com/office/powerpoint/2010/main" val="80429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79492-1DF2-25B8-E901-6AA221C1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RegisterForm</a:t>
            </a:r>
            <a:r>
              <a:rPr lang="zh-TW" altLang="en-US" sz="4000" dirty="0"/>
              <a:t>：註冊與驗證碼功能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1DBB59-7F9D-3A35-1608-FAA392221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534" y="1846263"/>
            <a:ext cx="6795258" cy="4022725"/>
          </a:xfrm>
        </p:spPr>
      </p:pic>
    </p:spTree>
    <p:extLst>
      <p:ext uri="{BB962C8B-B14F-4D97-AF65-F5344CB8AC3E}">
        <p14:creationId xmlns:p14="http://schemas.microsoft.com/office/powerpoint/2010/main" val="235096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619F0-4002-E99F-FE7A-5AE9ED41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/>
              <a:t>MainForm</a:t>
            </a:r>
            <a:r>
              <a:rPr lang="zh-TW" altLang="en-US" sz="4000" dirty="0"/>
              <a:t>：主邏輯控制與遊戲介面</a:t>
            </a:r>
            <a:endParaRPr lang="zh-TW" altLang="en-US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B669E76F-16F9-6FC9-EE70-4921363F7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321" y="1846263"/>
            <a:ext cx="6729684" cy="4022725"/>
          </a:xfrm>
        </p:spPr>
      </p:pic>
    </p:spTree>
    <p:extLst>
      <p:ext uri="{BB962C8B-B14F-4D97-AF65-F5344CB8AC3E}">
        <p14:creationId xmlns:p14="http://schemas.microsoft.com/office/powerpoint/2010/main" val="75489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E2D2F-DE7E-4106-7DCC-AC234FFA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BetForm</a:t>
            </a:r>
            <a:r>
              <a:rPr lang="zh-TW" altLang="en-US" sz="4000" dirty="0"/>
              <a:t>：選擇下注金額與下注種類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5A156A7-C16B-36F0-F97A-C75D1BD42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074" y="1846263"/>
            <a:ext cx="6724178" cy="4022725"/>
          </a:xfrm>
        </p:spPr>
      </p:pic>
    </p:spTree>
    <p:extLst>
      <p:ext uri="{BB962C8B-B14F-4D97-AF65-F5344CB8AC3E}">
        <p14:creationId xmlns:p14="http://schemas.microsoft.com/office/powerpoint/2010/main" val="170528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935B5-1AA8-02F9-2E5D-2A81119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ShopForm</a:t>
            </a:r>
            <a:r>
              <a:rPr lang="zh-TW" altLang="en-US" sz="4000" dirty="0"/>
              <a:t>：可擴充道具或加倍下注選項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09F1D3-F64B-FD51-4FEF-D5019D52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790" y="1985702"/>
            <a:ext cx="6420746" cy="3743847"/>
          </a:xfrm>
        </p:spPr>
      </p:pic>
    </p:spTree>
    <p:extLst>
      <p:ext uri="{BB962C8B-B14F-4D97-AF65-F5344CB8AC3E}">
        <p14:creationId xmlns:p14="http://schemas.microsoft.com/office/powerpoint/2010/main" val="136303071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309</TotalTime>
  <Words>643</Words>
  <Application>Microsoft Office PowerPoint</Application>
  <PresentationFormat>寬螢幕</PresentationFormat>
  <Paragraphs>71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Arial Unicode MS</vt:lpstr>
      <vt:lpstr>細明體</vt:lpstr>
      <vt:lpstr>Arial</vt:lpstr>
      <vt:lpstr>Calibri</vt:lpstr>
      <vt:lpstr>Calibri Light</vt:lpstr>
      <vt:lpstr>Wingdings</vt:lpstr>
      <vt:lpstr>回顧</vt:lpstr>
      <vt:lpstr>視窗程式設計  專題報告</vt:lpstr>
      <vt:lpstr>開發環境與技術</vt:lpstr>
      <vt:lpstr>功能總覽</vt:lpstr>
      <vt:lpstr>程式要點</vt:lpstr>
      <vt:lpstr>LoginForm：登入與資料驗證</vt:lpstr>
      <vt:lpstr>RegisterForm：註冊與驗證碼功能</vt:lpstr>
      <vt:lpstr>MainForm：主邏輯控制與遊戲介面</vt:lpstr>
      <vt:lpstr>BetForm：選擇下注金額與下注種類</vt:lpstr>
      <vt:lpstr>ShopForm：可擴充道具或加倍下注選項</vt:lpstr>
      <vt:lpstr>HistoryForm：使用者每次下注與點數歷史記錄</vt:lpstr>
      <vt:lpstr> HelpForm : 講解遊戲規則</vt:lpstr>
      <vt:lpstr>SettingsForm：音效開關、音量調整設定功能</vt:lpstr>
      <vt:lpstr>核心功能模組</vt:lpstr>
      <vt:lpstr>核心功能模組</vt:lpstr>
      <vt:lpstr>核心功能模組</vt:lpstr>
      <vt:lpstr>驗證碼信：系統產生六位驗證碼，寄送至 Email 並需驗證後方可註冊。</vt:lpstr>
      <vt:lpstr>註冊成功通知信： 註冊後寄送歡迎信至使用者信箱。</vt:lpstr>
      <vt:lpstr>遊戲結束通知信：</vt:lpstr>
      <vt:lpstr>資料儲存結構</vt:lpstr>
      <vt:lpstr>報告結束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視窗程式設計  專題報告</dc:title>
  <dc:creator>韋翔 王</dc:creator>
  <cp:lastModifiedBy>韋翔 王</cp:lastModifiedBy>
  <cp:revision>5</cp:revision>
  <dcterms:created xsi:type="dcterms:W3CDTF">2025-06-10T04:37:40Z</dcterms:created>
  <dcterms:modified xsi:type="dcterms:W3CDTF">2025-06-11T10:10:02Z</dcterms:modified>
</cp:coreProperties>
</file>