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  <p:sldMasterId id="2147483725" r:id="rId3"/>
    <p:sldMasterId id="2147483773" r:id="rId4"/>
    <p:sldMasterId id="2147483785" r:id="rId5"/>
    <p:sldMasterId id="2147483821" r:id="rId6"/>
  </p:sldMasterIdLst>
  <p:notesMasterIdLst>
    <p:notesMasterId r:id="rId21"/>
  </p:notesMasterIdLst>
  <p:sldIdLst>
    <p:sldId id="256" r:id="rId7"/>
    <p:sldId id="257" r:id="rId8"/>
    <p:sldId id="259" r:id="rId9"/>
    <p:sldId id="258" r:id="rId10"/>
    <p:sldId id="261" r:id="rId11"/>
    <p:sldId id="260" r:id="rId12"/>
    <p:sldId id="263" r:id="rId13"/>
    <p:sldId id="265" r:id="rId14"/>
    <p:sldId id="268" r:id="rId15"/>
    <p:sldId id="266" r:id="rId16"/>
    <p:sldId id="267" r:id="rId17"/>
    <p:sldId id="269" r:id="rId18"/>
    <p:sldId id="26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DE08-BAF0-45D4-938C-3D65A9B946A8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FD2F-FC44-4446-87D6-DD3C9B406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0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1E0E-7D93-402B-BA27-D6344C23997B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E1-6E80-4539-AA6A-78102E1DF8C3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8CCF-06DF-4702-B728-9C16FF5B3A5A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8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A9A-F995-4E19-9AD1-78FF26B4677F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4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8393-ED14-4B94-9D5C-E19B0BFD221E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3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4CD-D0BA-4306-83F3-6AB9AE966FC9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5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2D3C-4D7C-412E-B661-80EDCEC7E182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7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536-A878-4343-94B1-CD0B0808A5A2}" type="datetime1">
              <a:rPr lang="ru-RU" smtClean="0"/>
              <a:t>15.10.2016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3D90-1AD6-412A-A321-BDEFA203FB8B}" type="datetime1">
              <a:rPr lang="ru-RU" smtClean="0"/>
              <a:t>15.10.2016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2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DD6-95E1-4202-97A5-2B8D05C7D4EE}" type="datetime1">
              <a:rPr lang="ru-RU" smtClean="0"/>
              <a:t>15.10.2016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88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FEBD-2255-4901-AF11-32B43A662D92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867D-EDD6-4762-AE77-AFE820513ED4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91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5E38-89E3-4EF6-9D95-A0EC195E68DC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1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4AAD-EA2D-4014-B6CD-D4D0D0109270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07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B95-7213-4F25-AE17-BE86EEABA6DC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8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33E-BDDF-4224-BF6D-BD583EDA39D0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90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3EE-C6AF-43B6-90D1-3282F9717FC8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00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7549-9464-4984-8B40-E9DCBC354AAA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2F0-BB3C-4857-9C0E-0A6C2B1BC800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92E6-420F-40FC-B054-5EC77229D681}" type="datetime1">
              <a:rPr lang="ru-RU" smtClean="0"/>
              <a:t>15.10.2016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630D-797F-4070-B78A-0F8D07D080A4}" type="datetime1">
              <a:rPr lang="ru-RU" smtClean="0"/>
              <a:t>15.10.2016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8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473-43B8-45F9-A8BA-D63BCD6199E9}" type="datetime1">
              <a:rPr lang="ru-RU" smtClean="0"/>
              <a:t>15.10.2016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408E-400A-46AD-B50D-08A1EF04B2F0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3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240E-B12A-496B-A808-378E376500AA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39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E08-DDDD-4DEC-B19B-C6FFD7A03900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03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FCB-D390-4BE7-952D-C9C00C24757E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24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FA9B-7638-4842-BA43-3D51A88A00A9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88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B420-A51B-4354-AB92-225C4952E417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9786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6672-83CA-4694-B50F-81F07F1B1552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75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82D1-B11C-4050-AD6E-F75D249F32F7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63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DD6-B25B-4DA0-B41B-FEC8F5AC4FC0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01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8633-7AF7-4938-B7FF-F441EA628C83}" type="datetime1">
              <a:rPr lang="ru-RU" smtClean="0"/>
              <a:t>15.10.2016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08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3277-CFCC-448A-B8EB-0DFCC80E7B5E}" type="datetime1">
              <a:rPr lang="ru-RU" smtClean="0"/>
              <a:t>15.10.2016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AA67-EE71-469A-850F-46AA42F87EB8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03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8D6-1648-4192-9857-DE3D8AE1DB6E}" type="datetime1">
              <a:rPr lang="ru-RU" smtClean="0"/>
              <a:t>15.10.2016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96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258-B8D5-4F61-8DB6-19E92E660E77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380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AED8-74BC-4A11-ACB9-9A6137A3F330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11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6ED4-2936-49CD-B12D-B4677B299C26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703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B88-230E-4305-9660-64335513154C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380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4777-1269-4BD5-A9FB-07722D6F4189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159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C2E3-8335-4B6C-94CE-8EC548E3B1A4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4A-D58A-41E3-B684-2E0D970C41CB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215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316D-0693-43FB-9F16-467E05308D9E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881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3FF2-FE79-476B-AD84-61220083B1AC}" type="datetime1">
              <a:rPr lang="ru-RU" smtClean="0"/>
              <a:t>15.10.2016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85A-BD2F-4BD0-8E35-38B98CE6CB40}" type="datetime1">
              <a:rPr lang="ru-RU" smtClean="0"/>
              <a:t>15.10.2016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9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1055-8451-4D6C-B6C5-D861322D1712}" type="datetime1">
              <a:rPr lang="ru-RU" smtClean="0"/>
              <a:t>15.10.2016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24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69D0-8462-45DF-A369-12768EE93A4A}" type="datetime1">
              <a:rPr lang="ru-RU" smtClean="0"/>
              <a:t>15.10.2016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709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932D-783B-401C-A237-50466C2D6B83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83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161-877B-4590-8DF9-0D48C77B9E19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946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0741-E66E-4E2A-9F62-DAD41D4FE48C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5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F5B1-FFB6-4B42-A2DE-185FB73A1626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28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6C1-B320-423C-AA12-3B1F495DC364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80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71FF-B2D1-4DB4-80CE-52597E353D96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589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0030-D07E-46DB-B0C9-BCF7B2711C27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555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7043-DC50-4D23-A37B-164E65AE4CF8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604-D1C5-4150-B1D8-7FE2F39F6083}" type="datetime1">
              <a:rPr lang="ru-RU" smtClean="0"/>
              <a:t>15.10.2016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32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D5DD-5CC2-4382-BAD5-85D3A0CE5E58}" type="datetime1">
              <a:rPr lang="ru-RU" smtClean="0"/>
              <a:t>15.10.2016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02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D6-F40E-4D50-BF08-FAF66EEC6EE1}" type="datetime1">
              <a:rPr lang="ru-RU" smtClean="0"/>
              <a:t>15.10.2016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47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768-315A-427C-B7B9-A79361DB1C79}" type="datetime1">
              <a:rPr lang="ru-RU" smtClean="0"/>
              <a:t>15.10.2016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24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FBFD-C33A-4002-807A-9B91BD0F50EC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45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64F3-6D31-4305-B840-22AB83BDEBA0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6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C1E4-1952-43BC-820F-FE3681D1CAD4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088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3F69-82DC-49C1-AD94-D5670A593950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7D3-BAE8-42BA-996C-E23520E852AA}" type="datetime1">
              <a:rPr lang="ru-RU" smtClean="0"/>
              <a:t>15.10.2016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C120-7914-4D7E-BA1C-0833D878E2B0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E9C-7466-4DAE-B2ED-57CCC8F3893F}" type="datetime1">
              <a:rPr lang="ru-RU" smtClean="0"/>
              <a:t>15.10.2016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F2F9B-5181-44AD-90A8-EEEB5A7EEF97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56B31-CE1F-4E93-AC7D-6F34107B25C5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85239-B8C2-4BB7-815B-F6A12ACF705C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4EED8E-45F3-4208-8E1B-5A605BBE11E6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2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601CC3-8B5F-4BCD-933B-C849D848750C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2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BF790-D9BE-41FD-962B-9D68D64CAA28}" type="datetime1">
              <a:rPr lang="ru-RU" smtClean="0"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1752433"/>
            <a:ext cx="10969869" cy="238760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a typeface="Roboto Condensed" pitchFamily="2" charset="0"/>
              </a:rPr>
              <a:t>Современные возможности </a:t>
            </a:r>
            <a:r>
              <a:rPr lang="en-US" sz="7200" dirty="0" smtClean="0">
                <a:ea typeface="Roboto Condensed" pitchFamily="2" charset="0"/>
              </a:rPr>
              <a:t>JavaScript</a:t>
            </a:r>
            <a:endParaRPr lang="ru-RU" sz="7200" dirty="0"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4199916"/>
            <a:ext cx="10969868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87313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4140033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4019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SyntaxError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 		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Object.seal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 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запечатывает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null;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v3.baz = true;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		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Object.freeze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замораживает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false;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9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4019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SyntaxError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 		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Object.seal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 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запечатывает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null;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v3.baz = true;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		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Object.freeze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замораживает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false;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4019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SyntaxError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 		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Object.seal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 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запечатывает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null;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v3.baz = true;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		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Object.freeze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замораживает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false;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86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527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171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 </a:t>
            </a:r>
            <a:r>
              <a:rPr lang="ru-RU" sz="3200" dirty="0" smtClean="0"/>
              <a:t>– я</a:t>
            </a:r>
            <a:r>
              <a:rPr lang="ru-RU" sz="3200" dirty="0" smtClean="0"/>
              <a:t>зык программирования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r>
              <a:rPr lang="ru-RU" sz="3200" dirty="0" smtClean="0"/>
              <a:t> – спецификация </a:t>
            </a:r>
            <a:r>
              <a:rPr lang="en-US" sz="3200" dirty="0"/>
              <a:t>ECMAScript </a:t>
            </a:r>
            <a:r>
              <a:rPr lang="en-US" sz="3200" dirty="0" smtClean="0"/>
              <a:t>(</a:t>
            </a:r>
            <a:r>
              <a:rPr lang="ru-RU" sz="3200" dirty="0" smtClean="0"/>
              <a:t>последняя версия: </a:t>
            </a:r>
            <a:r>
              <a:rPr lang="en-US" sz="3200" dirty="0" smtClean="0"/>
              <a:t>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ru-RU" sz="3200" dirty="0" smtClean="0"/>
              <a:t>издание</a:t>
            </a:r>
            <a:r>
              <a:rPr lang="en-US" sz="3200" dirty="0" smtClean="0"/>
              <a:t> </a:t>
            </a:r>
            <a:r>
              <a:rPr lang="ru-RU" sz="3200" dirty="0" smtClean="0"/>
              <a:t>в</a:t>
            </a:r>
            <a:r>
              <a:rPr lang="en-US" sz="3200" dirty="0" smtClean="0"/>
              <a:t> </a:t>
            </a:r>
            <a:r>
              <a:rPr lang="ru-RU" sz="3200" dirty="0" smtClean="0"/>
              <a:t>июле </a:t>
            </a:r>
            <a:r>
              <a:rPr lang="en-US" sz="3200" dirty="0" smtClean="0"/>
              <a:t>2016</a:t>
            </a:r>
            <a:r>
              <a:rPr lang="ru-RU" sz="3200" dirty="0"/>
              <a:t> </a:t>
            </a:r>
            <a:r>
              <a:rPr lang="ru-RU" sz="3200" dirty="0" smtClean="0"/>
              <a:t>года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  <a:r>
              <a:rPr lang="ru-RU" sz="3200" dirty="0" smtClean="0"/>
              <a:t> – </a:t>
            </a:r>
            <a:r>
              <a:rPr lang="en-US" sz="3200" dirty="0" smtClean="0"/>
              <a:t>international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47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Brendan </a:t>
            </a:r>
            <a:r>
              <a:rPr lang="en-US" sz="2800" b="1" i="1" dirty="0" err="1" smtClean="0"/>
              <a:t>Eich</a:t>
            </a:r>
            <a:r>
              <a:rPr lang="ru-RU" sz="2800" dirty="0" smtClean="0"/>
              <a:t> разработал прототип языка в мае 1995 за 10 дней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Тогда он назывался </a:t>
            </a:r>
            <a:r>
              <a:rPr lang="en-US" sz="2800" b="1" i="1" dirty="0" smtClean="0"/>
              <a:t>Mocha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сентябре 1995 в бета-версии браузера </a:t>
            </a:r>
            <a:r>
              <a:rPr lang="en-US" sz="2800" dirty="0"/>
              <a:t>Netscape Navigator </a:t>
            </a:r>
            <a:r>
              <a:rPr lang="en-US" sz="2800" dirty="0" smtClean="0"/>
              <a:t>2.</a:t>
            </a:r>
            <a:r>
              <a:rPr lang="ru-RU" sz="2800" dirty="0" smtClean="0"/>
              <a:t>0 он был выпущен под названием </a:t>
            </a:r>
            <a:r>
              <a:rPr lang="en-US" sz="2800" b="1" i="1" dirty="0" err="1" smtClean="0"/>
              <a:t>LiveScript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декабре его переименовали в </a:t>
            </a:r>
            <a:r>
              <a:rPr lang="en-US" sz="2800" b="1" i="1" dirty="0" smtClean="0"/>
              <a:t>JavaScript</a:t>
            </a:r>
            <a:endParaRPr lang="ru-R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1997 – организация </a:t>
            </a:r>
            <a:r>
              <a:rPr lang="en-US" sz="2800" b="1" i="1" dirty="0" err="1"/>
              <a:t>Ecma</a:t>
            </a:r>
            <a:r>
              <a:rPr lang="en-US" sz="2800" b="1" i="1" dirty="0"/>
              <a:t> </a:t>
            </a:r>
            <a:r>
              <a:rPr lang="en-US" sz="2800" b="1" i="1" dirty="0" smtClean="0"/>
              <a:t>International</a:t>
            </a:r>
            <a:r>
              <a:rPr lang="ru-RU" sz="2800" dirty="0" smtClean="0"/>
              <a:t> выпустила первую версию стандарта </a:t>
            </a:r>
            <a:r>
              <a:rPr lang="en-US" sz="2800" b="1" i="1" dirty="0" smtClean="0"/>
              <a:t>ECMA-262</a:t>
            </a:r>
            <a:r>
              <a:rPr lang="ru-RU" sz="2800" dirty="0" smtClean="0"/>
              <a:t>, в котором описывала спецификацию </a:t>
            </a:r>
            <a:r>
              <a:rPr lang="en-US" sz="2800" b="1" i="1" dirty="0" smtClean="0"/>
              <a:t>ECMAScript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1998 – спецификация </a:t>
            </a:r>
            <a:r>
              <a:rPr lang="en-US" sz="2800" dirty="0"/>
              <a:t>ECMAScript </a:t>
            </a:r>
            <a:r>
              <a:rPr lang="en-US" sz="2800" dirty="0" smtClean="0"/>
              <a:t>2</a:t>
            </a:r>
            <a:r>
              <a:rPr lang="ru-RU" sz="2800" dirty="0" smtClean="0"/>
              <a:t> и международный стандарт </a:t>
            </a:r>
            <a:r>
              <a:rPr lang="en-US" sz="2800" b="1" i="1" dirty="0"/>
              <a:t>ISO/IEC </a:t>
            </a:r>
            <a:r>
              <a:rPr lang="en-US" sz="2800" b="1" i="1" dirty="0" smtClean="0"/>
              <a:t>16262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42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2003 – </a:t>
            </a:r>
            <a:r>
              <a:rPr lang="en-US" sz="3200" dirty="0"/>
              <a:t>ECMAScript 4 (ActionScript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Декабрь</a:t>
            </a:r>
            <a:r>
              <a:rPr lang="en-US" sz="3200" dirty="0" smtClean="0"/>
              <a:t> 2009</a:t>
            </a:r>
            <a:r>
              <a:rPr lang="ru-RU" sz="3200" dirty="0" smtClean="0"/>
              <a:t> – </a:t>
            </a:r>
            <a:r>
              <a:rPr lang="en-US" sz="3200" dirty="0" smtClean="0"/>
              <a:t>ECMAScript </a:t>
            </a:r>
            <a:r>
              <a:rPr lang="ru-RU" sz="3200" dirty="0" smtClean="0"/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2011 – </a:t>
            </a:r>
            <a:r>
              <a:rPr lang="en-US" sz="3200" dirty="0"/>
              <a:t>ECMAScript </a:t>
            </a:r>
            <a:r>
              <a:rPr lang="en-US" sz="3200" dirty="0" smtClean="0"/>
              <a:t>5.1</a:t>
            </a:r>
            <a:r>
              <a:rPr lang="en-US" sz="3200" dirty="0"/>
              <a:t>, ISO/IEC </a:t>
            </a:r>
            <a:r>
              <a:rPr lang="en-US" sz="3200" dirty="0" smtClean="0"/>
              <a:t>16262:2011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2015 – </a:t>
            </a:r>
            <a:r>
              <a:rPr lang="en-US" sz="3200" dirty="0"/>
              <a:t>ECMAScript </a:t>
            </a:r>
            <a:r>
              <a:rPr lang="en-US" sz="3200" dirty="0" smtClean="0"/>
              <a:t>2015</a:t>
            </a:r>
            <a:r>
              <a:rPr lang="ru-RU" sz="3200" dirty="0"/>
              <a:t> (</a:t>
            </a:r>
            <a:r>
              <a:rPr lang="en-US" sz="3200" dirty="0"/>
              <a:t>ES6 Harmony</a:t>
            </a:r>
            <a:r>
              <a:rPr lang="ru-RU" sz="3200" dirty="0" smtClean="0"/>
              <a:t>) === </a:t>
            </a:r>
            <a:r>
              <a:rPr lang="en-US" sz="3200" dirty="0" smtClean="0"/>
              <a:t>ES6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2016 – </a:t>
            </a:r>
            <a:r>
              <a:rPr lang="en-US" sz="3200" dirty="0"/>
              <a:t>ECMAScript 2016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223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+mn-lt"/>
              </a:rPr>
              <a:t>Современное состояние </a:t>
            </a:r>
            <a:r>
              <a:rPr lang="en-US" sz="4800" dirty="0" smtClean="0">
                <a:latin typeface="+mn-lt"/>
              </a:rPr>
              <a:t>JavaScript:</a:t>
            </a:r>
            <a:endParaRPr lang="ru-RU" sz="48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Деструктуризация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Промисы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Итераторы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Генераторы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ES6</a:t>
            </a:r>
            <a:r>
              <a:rPr lang="ru-RU" sz="3200" dirty="0" smtClean="0"/>
              <a:t>-модули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46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25" y="2766219"/>
            <a:ext cx="3333751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Погнали!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4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Объявление переменных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52637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var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42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undefined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40982"/>
              </p:ext>
            </p:extLst>
          </p:nvPr>
        </p:nvGraphicFramePr>
        <p:xfrm>
          <a:off x="6011740" y="1408366"/>
          <a:ext cx="5196254" cy="5162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b="1" i="0" u="none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7363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Поднятие </a:t>
            </a:r>
            <a:r>
              <a:rPr lang="ru-RU" sz="5400" dirty="0" smtClean="0">
                <a:latin typeface="+mn-lt"/>
              </a:rPr>
              <a:t>(</a:t>
            </a:r>
            <a:r>
              <a:rPr lang="en-US" sz="5400" dirty="0">
                <a:latin typeface="+mn-lt"/>
              </a:rPr>
              <a:t>JavaScript Hoisting</a:t>
            </a:r>
            <a:r>
              <a:rPr lang="ru-RU" sz="5400" dirty="0" smtClean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1306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f(); // 42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foo = true;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function f() {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	console.log(42);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var foo;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87134"/>
              </p:ext>
            </p:extLst>
          </p:nvPr>
        </p:nvGraphicFramePr>
        <p:xfrm>
          <a:off x="5554540" y="1506683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new X(); 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class X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constructor() {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142</TotalTime>
  <Words>719</Words>
  <Application>Microsoft Office PowerPoint</Application>
  <PresentationFormat>Широкоэкранный</PresentationFormat>
  <Paragraphs>215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Roboto Condensed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Современные возможности JavaScript</vt:lpstr>
      <vt:lpstr>Что есть JavaScript?</vt:lpstr>
      <vt:lpstr>Что есть JavaScript?</vt:lpstr>
      <vt:lpstr>Как это было:</vt:lpstr>
      <vt:lpstr>Как это было:</vt:lpstr>
      <vt:lpstr>Современное состояние JavaScript:</vt:lpstr>
      <vt:lpstr>Погнали!</vt:lpstr>
      <vt:lpstr>Объявление переменных</vt:lpstr>
      <vt:lpstr>Поднятие (JavaScript Hoisting)</vt:lpstr>
      <vt:lpstr>Ключевое слово const</vt:lpstr>
      <vt:lpstr>Ключевое слово const</vt:lpstr>
      <vt:lpstr>Ключевое слово const</vt:lpstr>
      <vt:lpstr>Как это было:</vt:lpstr>
      <vt:lpstr>Как это было: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возможности JavaScript</dc:title>
  <dc:creator>KOPTE3</dc:creator>
  <cp:lastModifiedBy>KOPTE3</cp:lastModifiedBy>
  <cp:revision>13</cp:revision>
  <dcterms:created xsi:type="dcterms:W3CDTF">2016-10-15T01:06:18Z</dcterms:created>
  <dcterms:modified xsi:type="dcterms:W3CDTF">2016-10-15T05:00:50Z</dcterms:modified>
</cp:coreProperties>
</file>