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9ccacc2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9ccacc2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9ccacc2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9ccacc2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c9ccacc2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c9ccacc2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9ccacc2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9ccacc2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9ccacc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9ccacc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9ccacc2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c9ccacc2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c9ccacc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c9ccacc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9ccacc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c9ccacc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c9ccacc2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c9ccacc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c9ccacc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c9ccacc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SKXkC4SqtRk" TargetMode="External"/><Relationship Id="rId4" Type="http://schemas.openxmlformats.org/officeDocument/2006/relationships/hyperlink" Target="https://www.youtube.com/watch?v=bjVUqvcCnxM" TargetMode="External"/><Relationship Id="rId5" Type="http://schemas.openxmlformats.org/officeDocument/2006/relationships/hyperlink" Target="http://heroku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docs.google.com/document/d/14WHI45SUwdXpN7iOQvqnyPUT1D8E13fw83a9CVw12hE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6900"/>
            <a:ext cx="9144000" cy="5157300"/>
          </a:xfrm>
          <a:prstGeom prst="rect">
            <a:avLst/>
          </a:prstGeom>
          <a:solidFill>
            <a:srgbClr val="E7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Technologies</a:t>
            </a:r>
            <a:endParaRPr b="1" sz="7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0" y="-6900"/>
            <a:ext cx="9144000" cy="5157300"/>
          </a:xfrm>
          <a:prstGeom prst="rect">
            <a:avLst/>
          </a:prstGeom>
          <a:solidFill>
            <a:srgbClr val="E7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Submitting the result</a:t>
            </a:r>
            <a:endParaRPr b="1" sz="7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0" y="6950"/>
            <a:ext cx="9157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are done, please publish your work into a separate GitHub-repository </a:t>
            </a:r>
            <a:r>
              <a:rPr lang="en"/>
              <a:t>(</a:t>
            </a:r>
            <a:r>
              <a:rPr lang="en" u="sng"/>
              <a:t>make sure that it is visible for everyone</a:t>
            </a:r>
            <a:r>
              <a:rPr lang="en"/>
              <a:t>)</a:t>
            </a:r>
            <a:r>
              <a:rPr lang="en"/>
              <a:t> and deploy the result on live so that it could be checked by anyone in the Internet (either with any of these approaches: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pages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Netlify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Heroku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; or in any other way).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submit your work please attach: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screenshots of live result (“website/login”-page and “website/users”-page)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link to live deployed result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</a:t>
            </a:r>
            <a:r>
              <a:rPr lang="en"/>
              <a:t>link to GitHub repository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approximate time spent on the task.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6950" y="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technologies, please avoid usage of any other technologies/libraries, than the ones below: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CSS (SCSS allowed, but don’t use any CSS framework like Tailwind, etc)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BEM for CSS is required (it’s easy to learn in case you are not familiar with it)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Vuex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-6900"/>
            <a:ext cx="9144000" cy="5157300"/>
          </a:xfrm>
          <a:prstGeom prst="rect">
            <a:avLst/>
          </a:prstGeom>
          <a:solidFill>
            <a:srgbClr val="E7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endParaRPr b="1" sz="7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695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6950" y="-6950"/>
            <a:ext cx="9144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unauthenticated user visits the website, he should see </a:t>
            </a:r>
            <a:r>
              <a:rPr lang="en" u="sng"/>
              <a:t>this screen</a:t>
            </a:r>
            <a:r>
              <a:rPr lang="en"/>
              <a:t> (“</a:t>
            </a:r>
            <a:r>
              <a:rPr i="1" lang="en">
                <a:solidFill>
                  <a:srgbClr val="999999"/>
                </a:solidFill>
              </a:rPr>
              <a:t>website</a:t>
            </a:r>
            <a:r>
              <a:rPr lang="en"/>
              <a:t>/login”-page)</a:t>
            </a:r>
            <a:r>
              <a:rPr lang="en"/>
              <a:t>. User should be able to log in with username: “</a:t>
            </a:r>
            <a:r>
              <a:rPr b="1" lang="en"/>
              <a:t>admin</a:t>
            </a:r>
            <a:r>
              <a:rPr lang="en"/>
              <a:t>” and password “</a:t>
            </a:r>
            <a:r>
              <a:rPr b="1" lang="en"/>
              <a:t>1234</a:t>
            </a:r>
            <a:r>
              <a:rPr lang="en"/>
              <a:t>”. If he has entered any other combination - front-end should show an error (preferably a notification, which would automatically hide after e.g. 5 seconds). Once right credentials were entered, front-end should automatically redirect user to “</a:t>
            </a:r>
            <a:r>
              <a:rPr i="1" lang="en">
                <a:solidFill>
                  <a:srgbClr val="999999"/>
                </a:solidFill>
              </a:rPr>
              <a:t>website</a:t>
            </a:r>
            <a:r>
              <a:rPr lang="en"/>
              <a:t>/users”-page, which has to look like </a:t>
            </a:r>
            <a:r>
              <a:rPr lang="en" u="sng"/>
              <a:t>this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list of users could be get with “</a:t>
            </a:r>
            <a:r>
              <a:rPr lang="en">
                <a:solidFill>
                  <a:schemeClr val="dk1"/>
                </a:solidFill>
              </a:rPr>
              <a:t>GET /api/users</a:t>
            </a:r>
            <a:r>
              <a:rPr lang="en"/>
              <a:t>”-request. Please implement any appearing animation for those cards.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 over a card, it’s UI should change to </a:t>
            </a:r>
            <a:r>
              <a:rPr lang="en" u="sng"/>
              <a:t>this state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click on card, </a:t>
            </a:r>
            <a:r>
              <a:rPr lang="en" u="sng"/>
              <a:t>this modal</a:t>
            </a:r>
            <a:r>
              <a:rPr lang="en"/>
              <a:t> should appear.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 UI has to be responsive for screens with minimal width of 320px.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IMPORTANT</a:t>
            </a:r>
            <a:endParaRPr b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showed here is just a prototype. You are free to do anything you want: custom animation, fancy cards or anything else - you have no limits in terms of UI (it just has to look good). Better look means higher rate of your result.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30700" y="-6950"/>
            <a:ext cx="5630700" cy="356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7900" y="0"/>
            <a:ext cx="5742696" cy="33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7900" y="3444356"/>
            <a:ext cx="5742699" cy="336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630700" y="3607945"/>
            <a:ext cx="5630701" cy="3302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 flipH="1">
            <a:off x="-842050" y="271450"/>
            <a:ext cx="5888100" cy="148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6"/>
          <p:cNvCxnSpPr/>
          <p:nvPr/>
        </p:nvCxnSpPr>
        <p:spPr>
          <a:xfrm>
            <a:off x="542875" y="1134500"/>
            <a:ext cx="10899300" cy="5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>
            <a:off x="4113400" y="1767850"/>
            <a:ext cx="8574900" cy="336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 flipH="1">
            <a:off x="-2171500" y="1983625"/>
            <a:ext cx="4036800" cy="293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309425" y="4142925"/>
            <a:ext cx="7866000" cy="1477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/api/users: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save this json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https://docs.google.com/document/d/14WHI45SUwdXpN7iOQvqnyPUT1D8E13fw83a9CVw12hE/edit?usp=sharing</a:t>
            </a:r>
            <a:r>
              <a:rPr lang="en"/>
              <a:t> </a:t>
            </a:r>
            <a:r>
              <a:rPr lang="en"/>
              <a:t>to your developement directory and send it as a response for GET /api/users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must fetch and show the users in the server side.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-6900"/>
            <a:ext cx="9144000" cy="5157300"/>
          </a:xfrm>
          <a:prstGeom prst="rect">
            <a:avLst/>
          </a:prstGeom>
          <a:solidFill>
            <a:srgbClr val="E7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Explanation of UI</a:t>
            </a:r>
            <a:endParaRPr b="1" sz="7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919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1066075" y="1422925"/>
            <a:ext cx="6911400" cy="32574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772575" y="160075"/>
            <a:ext cx="2359500" cy="492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the </a:t>
            </a:r>
            <a:r>
              <a:rPr lang="en" sz="1000"/>
              <a:t>area </a:t>
            </a:r>
            <a:r>
              <a:rPr lang="en" sz="1000"/>
              <a:t>you have to deal with. Don’t mind everything outer.</a:t>
            </a:r>
            <a:endParaRPr sz="1000"/>
          </a:p>
        </p:txBody>
      </p:sp>
      <p:cxnSp>
        <p:nvCxnSpPr>
          <p:cNvPr id="92" name="Google Shape;92;p18"/>
          <p:cNvCxnSpPr>
            <a:stCxn id="91" idx="2"/>
            <a:endCxn id="90" idx="0"/>
          </p:cNvCxnSpPr>
          <p:nvPr/>
        </p:nvCxnSpPr>
        <p:spPr>
          <a:xfrm>
            <a:off x="1952325" y="652675"/>
            <a:ext cx="2569500" cy="7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8"/>
          <p:cNvSpPr/>
          <p:nvPr/>
        </p:nvSpPr>
        <p:spPr>
          <a:xfrm>
            <a:off x="3546200" y="3234775"/>
            <a:ext cx="1516800" cy="2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630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-730800" y="2234200"/>
            <a:ext cx="1384800" cy="33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Just a placeholder</a:t>
            </a:r>
            <a:endParaRPr sz="1000"/>
          </a:p>
        </p:txBody>
      </p:sp>
      <p:cxnSp>
        <p:nvCxnSpPr>
          <p:cNvPr id="100" name="Google Shape;100;p19"/>
          <p:cNvCxnSpPr>
            <a:stCxn id="99" idx="3"/>
          </p:cNvCxnSpPr>
          <p:nvPr/>
        </p:nvCxnSpPr>
        <p:spPr>
          <a:xfrm flipH="1" rot="10800000">
            <a:off x="654000" y="1583950"/>
            <a:ext cx="410700" cy="8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9"/>
          <p:cNvCxnSpPr>
            <a:stCxn id="99" idx="3"/>
          </p:cNvCxnSpPr>
          <p:nvPr/>
        </p:nvCxnSpPr>
        <p:spPr>
          <a:xfrm flipH="1" rot="10800000">
            <a:off x="654000" y="2043250"/>
            <a:ext cx="5220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9"/>
          <p:cNvCxnSpPr>
            <a:stCxn id="99" idx="3"/>
          </p:cNvCxnSpPr>
          <p:nvPr/>
        </p:nvCxnSpPr>
        <p:spPr>
          <a:xfrm>
            <a:off x="654000" y="2403550"/>
            <a:ext cx="4665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>
            <a:stCxn id="99" idx="3"/>
          </p:cNvCxnSpPr>
          <p:nvPr/>
        </p:nvCxnSpPr>
        <p:spPr>
          <a:xfrm>
            <a:off x="654000" y="2403550"/>
            <a:ext cx="43170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 txBox="1"/>
          <p:nvPr/>
        </p:nvSpPr>
        <p:spPr>
          <a:xfrm>
            <a:off x="-577700" y="3521750"/>
            <a:ext cx="1997400" cy="33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Click on this should log user out </a:t>
            </a:r>
            <a:endParaRPr sz="1000"/>
          </a:p>
        </p:txBody>
      </p:sp>
      <p:cxnSp>
        <p:nvCxnSpPr>
          <p:cNvPr id="105" name="Google Shape;105;p19"/>
          <p:cNvCxnSpPr>
            <a:stCxn id="104" idx="2"/>
          </p:cNvCxnSpPr>
          <p:nvPr/>
        </p:nvCxnSpPr>
        <p:spPr>
          <a:xfrm>
            <a:off x="421000" y="3860450"/>
            <a:ext cx="6717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4606850" y="1419150"/>
            <a:ext cx="849900" cy="33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user.image</a:t>
            </a:r>
            <a:endParaRPr sz="1000"/>
          </a:p>
        </p:txBody>
      </p:sp>
      <p:cxnSp>
        <p:nvCxnSpPr>
          <p:cNvPr id="107" name="Google Shape;107;p19"/>
          <p:cNvCxnSpPr>
            <a:stCxn id="106" idx="2"/>
          </p:cNvCxnSpPr>
          <p:nvPr/>
        </p:nvCxnSpPr>
        <p:spPr>
          <a:xfrm flipH="1">
            <a:off x="3341000" y="1757850"/>
            <a:ext cx="1690800" cy="8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stCxn id="106" idx="2"/>
          </p:cNvCxnSpPr>
          <p:nvPr/>
        </p:nvCxnSpPr>
        <p:spPr>
          <a:xfrm flipH="1">
            <a:off x="4656200" y="1757850"/>
            <a:ext cx="375600" cy="9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6" idx="2"/>
          </p:cNvCxnSpPr>
          <p:nvPr/>
        </p:nvCxnSpPr>
        <p:spPr>
          <a:xfrm>
            <a:off x="5031800" y="1757850"/>
            <a:ext cx="780000" cy="10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106" idx="2"/>
          </p:cNvCxnSpPr>
          <p:nvPr/>
        </p:nvCxnSpPr>
        <p:spPr>
          <a:xfrm>
            <a:off x="5031800" y="1757850"/>
            <a:ext cx="22833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3183450" y="4650900"/>
            <a:ext cx="2777100" cy="492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content becomes visible once user scrolls down</a:t>
            </a:r>
            <a:endParaRPr sz="1000"/>
          </a:p>
        </p:txBody>
      </p:sp>
      <p:cxnSp>
        <p:nvCxnSpPr>
          <p:cNvPr id="112" name="Google Shape;112;p19"/>
          <p:cNvCxnSpPr>
            <a:stCxn id="111" idx="0"/>
          </p:cNvCxnSpPr>
          <p:nvPr/>
        </p:nvCxnSpPr>
        <p:spPr>
          <a:xfrm rot="10800000">
            <a:off x="3681900" y="4217700"/>
            <a:ext cx="890100" cy="4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stCxn id="111" idx="0"/>
          </p:cNvCxnSpPr>
          <p:nvPr/>
        </p:nvCxnSpPr>
        <p:spPr>
          <a:xfrm rot="10800000">
            <a:off x="4558800" y="4273500"/>
            <a:ext cx="132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11" idx="0"/>
          </p:cNvCxnSpPr>
          <p:nvPr/>
        </p:nvCxnSpPr>
        <p:spPr>
          <a:xfrm flipH="1" rot="10800000">
            <a:off x="4572000" y="4273500"/>
            <a:ext cx="11631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11" idx="0"/>
          </p:cNvCxnSpPr>
          <p:nvPr/>
        </p:nvCxnSpPr>
        <p:spPr>
          <a:xfrm flipH="1" rot="10800000">
            <a:off x="4572000" y="4329300"/>
            <a:ext cx="25761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6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3139000" y="1607775"/>
            <a:ext cx="876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user.name</a:t>
            </a:r>
            <a:endParaRPr sz="1100"/>
          </a:p>
        </p:txBody>
      </p:sp>
      <p:cxnSp>
        <p:nvCxnSpPr>
          <p:cNvPr id="122" name="Google Shape;122;p20"/>
          <p:cNvCxnSpPr>
            <a:stCxn id="121" idx="3"/>
          </p:cNvCxnSpPr>
          <p:nvPr/>
        </p:nvCxnSpPr>
        <p:spPr>
          <a:xfrm>
            <a:off x="4015900" y="1784775"/>
            <a:ext cx="1503300" cy="9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0"/>
          <p:cNvSpPr txBox="1"/>
          <p:nvPr/>
        </p:nvSpPr>
        <p:spPr>
          <a:xfrm>
            <a:off x="4085575" y="3619650"/>
            <a:ext cx="12606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user.</a:t>
            </a:r>
            <a:r>
              <a:rPr lang="en" sz="1100"/>
              <a:t>address.city</a:t>
            </a:r>
            <a:endParaRPr sz="1100"/>
          </a:p>
        </p:txBody>
      </p:sp>
      <p:cxnSp>
        <p:nvCxnSpPr>
          <p:cNvPr id="124" name="Google Shape;124;p20"/>
          <p:cNvCxnSpPr>
            <a:stCxn id="123" idx="3"/>
          </p:cNvCxnSpPr>
          <p:nvPr/>
        </p:nvCxnSpPr>
        <p:spPr>
          <a:xfrm flipH="1" rot="10800000">
            <a:off x="5346175" y="3040950"/>
            <a:ext cx="368100" cy="7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6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8303375" y="1941875"/>
            <a:ext cx="876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user.name</a:t>
            </a:r>
            <a:endParaRPr sz="1100"/>
          </a:p>
        </p:txBody>
      </p:sp>
      <p:cxnSp>
        <p:nvCxnSpPr>
          <p:cNvPr id="131" name="Google Shape;131;p21"/>
          <p:cNvCxnSpPr>
            <a:stCxn id="130" idx="1"/>
          </p:cNvCxnSpPr>
          <p:nvPr/>
        </p:nvCxnSpPr>
        <p:spPr>
          <a:xfrm flipH="1">
            <a:off x="6083075" y="2118875"/>
            <a:ext cx="2220300" cy="205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 txBox="1"/>
          <p:nvPr/>
        </p:nvSpPr>
        <p:spPr>
          <a:xfrm>
            <a:off x="8303375" y="2380350"/>
            <a:ext cx="876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user.email</a:t>
            </a:r>
            <a:endParaRPr sz="1100"/>
          </a:p>
        </p:txBody>
      </p:sp>
      <p:cxnSp>
        <p:nvCxnSpPr>
          <p:cNvPr id="133" name="Google Shape;133;p21"/>
          <p:cNvCxnSpPr>
            <a:stCxn id="132" idx="1"/>
          </p:cNvCxnSpPr>
          <p:nvPr/>
        </p:nvCxnSpPr>
        <p:spPr>
          <a:xfrm flipH="1">
            <a:off x="6159575" y="2557350"/>
            <a:ext cx="2143800" cy="31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1"/>
          <p:cNvSpPr txBox="1"/>
          <p:nvPr/>
        </p:nvSpPr>
        <p:spPr>
          <a:xfrm>
            <a:off x="8303375" y="2818825"/>
            <a:ext cx="876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user.</a:t>
            </a:r>
            <a:r>
              <a:rPr lang="en" sz="1100"/>
              <a:t>phone</a:t>
            </a:r>
            <a:endParaRPr sz="1100"/>
          </a:p>
        </p:txBody>
      </p:sp>
      <p:cxnSp>
        <p:nvCxnSpPr>
          <p:cNvPr id="135" name="Google Shape;135;p21"/>
          <p:cNvCxnSpPr>
            <a:stCxn id="134" idx="1"/>
          </p:cNvCxnSpPr>
          <p:nvPr/>
        </p:nvCxnSpPr>
        <p:spPr>
          <a:xfrm rot="10800000">
            <a:off x="6027275" y="2930125"/>
            <a:ext cx="2276100" cy="65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1"/>
          <p:cNvSpPr txBox="1"/>
          <p:nvPr/>
        </p:nvSpPr>
        <p:spPr>
          <a:xfrm>
            <a:off x="8303375" y="3257300"/>
            <a:ext cx="1461600" cy="523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</a:t>
            </a:r>
            <a:r>
              <a:rPr lang="en" sz="1100"/>
              <a:t>ser.address.city,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user.address.</a:t>
            </a:r>
            <a:r>
              <a:rPr lang="en" sz="1100"/>
              <a:t>street</a:t>
            </a:r>
            <a:endParaRPr sz="1100"/>
          </a:p>
        </p:txBody>
      </p:sp>
      <p:cxnSp>
        <p:nvCxnSpPr>
          <p:cNvPr id="137" name="Google Shape;137;p21"/>
          <p:cNvCxnSpPr>
            <a:stCxn id="136" idx="1"/>
          </p:cNvCxnSpPr>
          <p:nvPr/>
        </p:nvCxnSpPr>
        <p:spPr>
          <a:xfrm rot="10800000">
            <a:off x="5957675" y="3299000"/>
            <a:ext cx="2345700" cy="219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 txBox="1"/>
          <p:nvPr/>
        </p:nvSpPr>
        <p:spPr>
          <a:xfrm>
            <a:off x="8303375" y="3896925"/>
            <a:ext cx="10371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user.website</a:t>
            </a:r>
            <a:endParaRPr sz="1100"/>
          </a:p>
        </p:txBody>
      </p:sp>
      <p:cxnSp>
        <p:nvCxnSpPr>
          <p:cNvPr id="139" name="Google Shape;139;p21"/>
          <p:cNvCxnSpPr>
            <a:stCxn id="138" idx="1"/>
          </p:cNvCxnSpPr>
          <p:nvPr/>
        </p:nvCxnSpPr>
        <p:spPr>
          <a:xfrm rot="10800000">
            <a:off x="5936975" y="3549525"/>
            <a:ext cx="2366400" cy="5244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3688150" y="131525"/>
            <a:ext cx="2993400" cy="523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Click on the button, or anywhere outside the modal should close the modal</a:t>
            </a:r>
            <a:endParaRPr sz="1100"/>
          </a:p>
        </p:txBody>
      </p:sp>
      <p:cxnSp>
        <p:nvCxnSpPr>
          <p:cNvPr id="141" name="Google Shape;141;p21"/>
          <p:cNvCxnSpPr>
            <a:stCxn id="140" idx="2"/>
          </p:cNvCxnSpPr>
          <p:nvPr/>
        </p:nvCxnSpPr>
        <p:spPr>
          <a:xfrm>
            <a:off x="5184850" y="654725"/>
            <a:ext cx="1872600" cy="144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>
            <a:stCxn id="140" idx="2"/>
          </p:cNvCxnSpPr>
          <p:nvPr/>
        </p:nvCxnSpPr>
        <p:spPr>
          <a:xfrm flipH="1">
            <a:off x="2888350" y="654725"/>
            <a:ext cx="2296500" cy="107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-374075" y="131525"/>
            <a:ext cx="3598500" cy="692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Click on this should open default mail program, create new message with subject “We are hiring!” and body “Hello, user.name. We’d like to propose you an offer.”</a:t>
            </a:r>
            <a:endParaRPr sz="1100"/>
          </a:p>
        </p:txBody>
      </p:sp>
      <p:cxnSp>
        <p:nvCxnSpPr>
          <p:cNvPr id="144" name="Google Shape;144;p21"/>
          <p:cNvCxnSpPr>
            <a:stCxn id="143" idx="2"/>
          </p:cNvCxnSpPr>
          <p:nvPr/>
        </p:nvCxnSpPr>
        <p:spPr>
          <a:xfrm>
            <a:off x="1425175" y="824225"/>
            <a:ext cx="3711300" cy="1730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