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3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SAMPLE CHART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ED-46B7-A0B8-CE53C77D90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C00000"/>
              </a:solidFill>
              <a:ln w="9525">
                <a:noFill/>
                <a:round/>
              </a:ln>
              <a:effectLst/>
            </c:spPr>
          </c:marker>
          <c:dPt>
            <c:idx val="1"/>
            <c:marker>
              <c:symbol val="square"/>
              <c:size val="6"/>
              <c:spPr>
                <a:solidFill>
                  <a:srgbClr val="C000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3ED-46B7-A0B8-CE53C77D9023}"/>
              </c:ext>
            </c:extLst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ED-46B7-A0B8-CE53C77D90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ED-46B7-A0B8-CE53C77D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9101744"/>
        <c:axId val="1533002352"/>
      </c:lineChart>
      <c:catAx>
        <c:axId val="157910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3002352"/>
        <c:crosses val="autoZero"/>
        <c:auto val="1"/>
        <c:lblAlgn val="ctr"/>
        <c:lblOffset val="100"/>
        <c:noMultiLvlLbl val="0"/>
      </c:catAx>
      <c:valAx>
        <c:axId val="153300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910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43267" y="2598715"/>
            <a:ext cx="2786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WRITE YOUR</a:t>
            </a:r>
          </a:p>
          <a:p>
            <a:pPr algn="ctr"/>
            <a:r>
              <a:rPr lang="en-US" altLang="ko-KR" sz="7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  <a:endParaRPr lang="ko-KR" altLang="en-US" sz="76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43986" y="6243788"/>
            <a:ext cx="230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WRITE YOUR NAME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44823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283" y="587059"/>
            <a:ext cx="1741182" cy="144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Something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Very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</a:t>
            </a:r>
            <a:endParaRPr lang="en-US" altLang="ko-KR" sz="1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90" y="2590800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283" y="2729624"/>
            <a:ext cx="2055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This is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So important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Contents, too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9490" y="4767797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5283" y="4906621"/>
            <a:ext cx="1829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have nothing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say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Anymore</a:t>
            </a:r>
          </a:p>
        </p:txBody>
      </p:sp>
    </p:spTree>
    <p:extLst>
      <p:ext uri="{BB962C8B-B14F-4D97-AF65-F5344CB8AC3E}">
        <p14:creationId xmlns:p14="http://schemas.microsoft.com/office/powerpoint/2010/main" val="35618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44823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283" y="587059"/>
            <a:ext cx="1741182" cy="144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Something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Very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</a:t>
            </a:r>
            <a:endParaRPr lang="en-US" altLang="ko-KR" sz="1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6925" y="2590800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2718" y="2729624"/>
            <a:ext cx="2055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This is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So important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Contents, too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6790" y="4767797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52583" y="4906621"/>
            <a:ext cx="1829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have nothing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say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Anymore</a:t>
            </a:r>
          </a:p>
        </p:txBody>
      </p:sp>
    </p:spTree>
    <p:extLst>
      <p:ext uri="{BB962C8B-B14F-4D97-AF65-F5344CB8AC3E}">
        <p14:creationId xmlns:p14="http://schemas.microsoft.com/office/powerpoint/2010/main" val="40987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914400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283" y="1053224"/>
            <a:ext cx="1741182" cy="144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Something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Very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</a:t>
            </a:r>
            <a:endParaRPr lang="en-US" altLang="ko-KR" sz="1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3301" y="914400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9094" y="1053224"/>
            <a:ext cx="2055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This is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So important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Contents, too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9490" y="3826503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5283" y="3965327"/>
            <a:ext cx="1829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have nothing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say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Anymore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3301" y="3826503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59094" y="3965327"/>
            <a:ext cx="1997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Fourth Contents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I’m so sorry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But I love you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 </a:t>
            </a:r>
            <a:r>
              <a:rPr lang="en-US" altLang="ko-KR" sz="14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geojitmal</a:t>
            </a:r>
            <a:endParaRPr lang="en-US" altLang="ko-KR" sz="1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733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CHAPTER 1</a:t>
            </a:r>
          </a:p>
          <a:p>
            <a:r>
              <a:rPr lang="en-US" altLang="ko-KR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WRITE A TITLE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664489176"/>
              </p:ext>
            </p:extLst>
          </p:nvPr>
        </p:nvGraphicFramePr>
        <p:xfrm>
          <a:off x="1295578" y="1406978"/>
          <a:ext cx="9600844" cy="468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7756" y="36943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294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WRITE A TITLE</a:t>
            </a:r>
            <a:endParaRPr lang="ko-KR" altLang="en-US" sz="72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pic>
        <p:nvPicPr>
          <p:cNvPr id="1026" name="Picture 2" descr="studio shot,no people,white background,indoors,close-up,day,white,color,cutout,classic,vintage,analog,in the air,flying,cassette,music,minimal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9" y="1686192"/>
            <a:ext cx="4451452" cy="4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19196" y="3312973"/>
            <a:ext cx="63381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하고싶은</a:t>
            </a:r>
            <a:r>
              <a:rPr lang="ko-KR" altLang="en-US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말이 너무 많아도 최대한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필요한 것만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!</a:t>
            </a:r>
            <a:endParaRPr lang="en-US" altLang="ko-KR" sz="1400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보고용이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아닌 발표용이라면 더더욱 </a:t>
            </a:r>
            <a:r>
              <a:rPr lang="ko-KR" altLang="en-US" sz="1400" u="sng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 Light" panose="020B0306030504020204" pitchFamily="34" charset="0"/>
              </a:rPr>
              <a:t>키워드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중심으로 쓰기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88900" lvl="1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글이 너무 많으면 발표를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‘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듣는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’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게 아니라 화면을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‘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읽고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’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있을 테니까요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.</a:t>
            </a:r>
          </a:p>
          <a:p>
            <a:pPr marL="88900" lvl="1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그렇다고 단어만 쾅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/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쾅 적어두면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…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79590" y="1686192"/>
            <a:ext cx="6037334" cy="96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simple is not always best,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but the best is always simple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284381" y="2652675"/>
            <a:ext cx="434871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294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WRITE A TITLE</a:t>
            </a:r>
            <a:endParaRPr lang="ko-KR" altLang="en-US" sz="72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2291" y="3578787"/>
            <a:ext cx="94414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 Light" panose="020B0306030504020204" pitchFamily="34" charset="0"/>
              </a:rPr>
              <a:t>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 Light" panose="020B0306030504020204" pitchFamily="34" charset="0"/>
              </a:rPr>
              <a:t>오늘 내가 해야할 일은 뭐가 있을까요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빨래하기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/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설거지하기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/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청소하기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=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집안 통째로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타ㅏㅌㅌ타타타랄ㄹ탈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털기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또 해야할 일이 뭐가 있더라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=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지금 이 템플릿 포스팅하기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(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제발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…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미래의 나야 움직여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)</a:t>
            </a: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ASMR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유튜버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크롤링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(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요즘 너무 푹 빠져서 해외 국내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유튜버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탐방하는 중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)</a:t>
            </a: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가장 중요한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꿀잠★자기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</a:p>
          <a:p>
            <a:pPr marL="542925" lvl="1" indent="-8572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7333" y="1686192"/>
            <a:ext cx="6037334" cy="92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simple is not always best,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but the best is always simple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008821" y="2833429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,mac,computer,desktop,monitor,screen,keyboard,mouse,iphone,cell,wood,desk,office,business,working,technology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03"/>
          <a:stretch/>
        </p:blipFill>
        <p:spPr bwMode="auto">
          <a:xfrm>
            <a:off x="-24332" y="0"/>
            <a:ext cx="4096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7245" y="0"/>
            <a:ext cx="4079516" cy="685800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16663" y="1960883"/>
            <a:ext cx="2231701" cy="1958295"/>
            <a:chOff x="916663" y="1960883"/>
            <a:chExt cx="2231701" cy="1958295"/>
          </a:xfrm>
        </p:grpSpPr>
        <p:grpSp>
          <p:nvGrpSpPr>
            <p:cNvPr id="3" name="그룹 2"/>
            <p:cNvGrpSpPr/>
            <p:nvPr/>
          </p:nvGrpSpPr>
          <p:grpSpPr>
            <a:xfrm>
              <a:off x="1586090" y="1960883"/>
              <a:ext cx="892846" cy="620396"/>
              <a:chOff x="4717650" y="210701"/>
              <a:chExt cx="892846" cy="62039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717650" y="210701"/>
                <a:ext cx="892846" cy="620396"/>
                <a:chOff x="3433483" y="1542298"/>
                <a:chExt cx="5638800" cy="3558988"/>
              </a:xfrm>
            </p:grpSpPr>
            <p:sp>
              <p:nvSpPr>
                <p:cNvPr id="7" name="자유형 6"/>
                <p:cNvSpPr/>
                <p:nvPr/>
              </p:nvSpPr>
              <p:spPr>
                <a:xfrm>
                  <a:off x="3433483" y="1631945"/>
                  <a:ext cx="5638800" cy="3218329"/>
                </a:xfrm>
                <a:custGeom>
                  <a:avLst/>
                  <a:gdLst>
                    <a:gd name="connsiteX0" fmla="*/ 0 w 5620871"/>
                    <a:gd name="connsiteY0" fmla="*/ 600635 h 3218329"/>
                    <a:gd name="connsiteX1" fmla="*/ 268941 w 5620871"/>
                    <a:gd name="connsiteY1" fmla="*/ 2599765 h 3218329"/>
                    <a:gd name="connsiteX2" fmla="*/ 4939553 w 5620871"/>
                    <a:gd name="connsiteY2" fmla="*/ 3218329 h 3218329"/>
                    <a:gd name="connsiteX3" fmla="*/ 5620871 w 5620871"/>
                    <a:gd name="connsiteY3" fmla="*/ 0 h 3218329"/>
                    <a:gd name="connsiteX4" fmla="*/ 0 w 5620871"/>
                    <a:gd name="connsiteY4" fmla="*/ 600635 h 3218329"/>
                    <a:gd name="connsiteX0" fmla="*/ 0 w 5638800"/>
                    <a:gd name="connsiteY0" fmla="*/ 376517 h 3218329"/>
                    <a:gd name="connsiteX1" fmla="*/ 286870 w 5638800"/>
                    <a:gd name="connsiteY1" fmla="*/ 2599765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  <a:gd name="connsiteX0" fmla="*/ 0 w 5638800"/>
                    <a:gd name="connsiteY0" fmla="*/ 376517 h 3218329"/>
                    <a:gd name="connsiteX1" fmla="*/ 349623 w 5638800"/>
                    <a:gd name="connsiteY1" fmla="*/ 2788024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8800" h="3218329">
                      <a:moveTo>
                        <a:pt x="0" y="376517"/>
                      </a:moveTo>
                      <a:lnTo>
                        <a:pt x="349623" y="2788024"/>
                      </a:lnTo>
                      <a:lnTo>
                        <a:pt x="4957482" y="3218329"/>
                      </a:lnTo>
                      <a:lnTo>
                        <a:pt x="5638800" y="0"/>
                      </a:lnTo>
                      <a:lnTo>
                        <a:pt x="0" y="37651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자유형 7"/>
                <p:cNvSpPr/>
                <p:nvPr/>
              </p:nvSpPr>
              <p:spPr>
                <a:xfrm>
                  <a:off x="4096871" y="1542298"/>
                  <a:ext cx="4078941" cy="3558988"/>
                </a:xfrm>
                <a:custGeom>
                  <a:avLst/>
                  <a:gdLst>
                    <a:gd name="connsiteX0" fmla="*/ 35858 w 4078941"/>
                    <a:gd name="connsiteY0" fmla="*/ 618565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13530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67318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42046 w 4078941"/>
                    <a:gd name="connsiteY5" fmla="*/ 2958353 h 3558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941" h="3558988">
                      <a:moveTo>
                        <a:pt x="45719" y="421341"/>
                      </a:moveTo>
                      <a:lnTo>
                        <a:pt x="0" y="89647"/>
                      </a:lnTo>
                      <a:lnTo>
                        <a:pt x="4078941" y="0"/>
                      </a:lnTo>
                      <a:lnTo>
                        <a:pt x="3881717" y="3558988"/>
                      </a:lnTo>
                      <a:lnTo>
                        <a:pt x="277905" y="3424518"/>
                      </a:lnTo>
                      <a:lnTo>
                        <a:pt x="242046" y="2958353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4975328" y="272435"/>
                <a:ext cx="3658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16663" y="2903515"/>
              <a:ext cx="22317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  <a:endParaRPr lang="ko-KR" altLang="en-US" sz="60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88425" y="3759690"/>
              <a:ext cx="1952487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4424826" y="1437842"/>
            <a:ext cx="2243469" cy="642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92308" y="1437842"/>
            <a:ext cx="2243469" cy="6421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559790" y="1437842"/>
            <a:ext cx="2243469" cy="642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6802" y="152792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Subject</a:t>
            </a:r>
            <a:endParaRPr lang="ko-KR" alt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74283" y="152792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Subject</a:t>
            </a:r>
            <a:endParaRPr lang="ko-KR" alt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46821" y="152792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Subject</a:t>
            </a:r>
            <a:endParaRPr lang="ko-KR" alt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83314" y="2267344"/>
            <a:ext cx="1375698" cy="2158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Component 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Component 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Component 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Component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148259" y="2267344"/>
            <a:ext cx="1361976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Sample text 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Sample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text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Sample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text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Sample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text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Sample text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99482" y="2267344"/>
            <a:ext cx="1067921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졸려요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!</a:t>
            </a: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엄청나게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180975" indent="-1809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이제 그만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,mac,computer,desktop,monitor,screen,keyboard,mouse,iphone,cell,wood,desk,office,business,working,technology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03"/>
          <a:stretch/>
        </p:blipFill>
        <p:spPr bwMode="auto">
          <a:xfrm>
            <a:off x="-24332" y="0"/>
            <a:ext cx="4096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7245" y="0"/>
            <a:ext cx="4079516" cy="685800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16663" y="1960883"/>
            <a:ext cx="2231701" cy="1958295"/>
            <a:chOff x="916663" y="1960883"/>
            <a:chExt cx="2231701" cy="1958295"/>
          </a:xfrm>
        </p:grpSpPr>
        <p:grpSp>
          <p:nvGrpSpPr>
            <p:cNvPr id="3" name="그룹 2"/>
            <p:cNvGrpSpPr/>
            <p:nvPr/>
          </p:nvGrpSpPr>
          <p:grpSpPr>
            <a:xfrm>
              <a:off x="1586090" y="1960883"/>
              <a:ext cx="892846" cy="620396"/>
              <a:chOff x="4717650" y="210701"/>
              <a:chExt cx="892846" cy="62039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717650" y="210701"/>
                <a:ext cx="892846" cy="620396"/>
                <a:chOff x="3433483" y="1542298"/>
                <a:chExt cx="5638800" cy="3558988"/>
              </a:xfrm>
            </p:grpSpPr>
            <p:sp>
              <p:nvSpPr>
                <p:cNvPr id="7" name="자유형 6"/>
                <p:cNvSpPr/>
                <p:nvPr/>
              </p:nvSpPr>
              <p:spPr>
                <a:xfrm>
                  <a:off x="3433483" y="1631945"/>
                  <a:ext cx="5638800" cy="3218329"/>
                </a:xfrm>
                <a:custGeom>
                  <a:avLst/>
                  <a:gdLst>
                    <a:gd name="connsiteX0" fmla="*/ 0 w 5620871"/>
                    <a:gd name="connsiteY0" fmla="*/ 600635 h 3218329"/>
                    <a:gd name="connsiteX1" fmla="*/ 268941 w 5620871"/>
                    <a:gd name="connsiteY1" fmla="*/ 2599765 h 3218329"/>
                    <a:gd name="connsiteX2" fmla="*/ 4939553 w 5620871"/>
                    <a:gd name="connsiteY2" fmla="*/ 3218329 h 3218329"/>
                    <a:gd name="connsiteX3" fmla="*/ 5620871 w 5620871"/>
                    <a:gd name="connsiteY3" fmla="*/ 0 h 3218329"/>
                    <a:gd name="connsiteX4" fmla="*/ 0 w 5620871"/>
                    <a:gd name="connsiteY4" fmla="*/ 600635 h 3218329"/>
                    <a:gd name="connsiteX0" fmla="*/ 0 w 5638800"/>
                    <a:gd name="connsiteY0" fmla="*/ 376517 h 3218329"/>
                    <a:gd name="connsiteX1" fmla="*/ 286870 w 5638800"/>
                    <a:gd name="connsiteY1" fmla="*/ 2599765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  <a:gd name="connsiteX0" fmla="*/ 0 w 5638800"/>
                    <a:gd name="connsiteY0" fmla="*/ 376517 h 3218329"/>
                    <a:gd name="connsiteX1" fmla="*/ 349623 w 5638800"/>
                    <a:gd name="connsiteY1" fmla="*/ 2788024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8800" h="3218329">
                      <a:moveTo>
                        <a:pt x="0" y="376517"/>
                      </a:moveTo>
                      <a:lnTo>
                        <a:pt x="349623" y="2788024"/>
                      </a:lnTo>
                      <a:lnTo>
                        <a:pt x="4957482" y="3218329"/>
                      </a:lnTo>
                      <a:lnTo>
                        <a:pt x="5638800" y="0"/>
                      </a:lnTo>
                      <a:lnTo>
                        <a:pt x="0" y="37651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자유형 7"/>
                <p:cNvSpPr/>
                <p:nvPr/>
              </p:nvSpPr>
              <p:spPr>
                <a:xfrm>
                  <a:off x="4096871" y="1542298"/>
                  <a:ext cx="4078941" cy="3558988"/>
                </a:xfrm>
                <a:custGeom>
                  <a:avLst/>
                  <a:gdLst>
                    <a:gd name="connsiteX0" fmla="*/ 35858 w 4078941"/>
                    <a:gd name="connsiteY0" fmla="*/ 618565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13530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67318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42046 w 4078941"/>
                    <a:gd name="connsiteY5" fmla="*/ 2958353 h 3558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941" h="3558988">
                      <a:moveTo>
                        <a:pt x="45719" y="421341"/>
                      </a:moveTo>
                      <a:lnTo>
                        <a:pt x="0" y="89647"/>
                      </a:lnTo>
                      <a:lnTo>
                        <a:pt x="4078941" y="0"/>
                      </a:lnTo>
                      <a:lnTo>
                        <a:pt x="3881717" y="3558988"/>
                      </a:lnTo>
                      <a:lnTo>
                        <a:pt x="277905" y="3424518"/>
                      </a:lnTo>
                      <a:lnTo>
                        <a:pt x="242046" y="2958353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4975328" y="272435"/>
                <a:ext cx="3658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16663" y="2903515"/>
              <a:ext cx="22317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  <a:endParaRPr lang="ko-KR" altLang="en-US" sz="60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88425" y="3759690"/>
              <a:ext cx="1952487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4424826" y="1076333"/>
            <a:ext cx="2243469" cy="1440000"/>
            <a:chOff x="4424826" y="1437840"/>
            <a:chExt cx="2243469" cy="1440000"/>
          </a:xfrm>
        </p:grpSpPr>
        <p:sp>
          <p:nvSpPr>
            <p:cNvPr id="17" name="직사각형 16"/>
            <p:cNvSpPr/>
            <p:nvPr/>
          </p:nvSpPr>
          <p:spPr>
            <a:xfrm>
              <a:off x="4424826" y="1437840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06802" y="1927008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Subject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424826" y="3085888"/>
            <a:ext cx="2243469" cy="1440000"/>
            <a:chOff x="4424826" y="3192214"/>
            <a:chExt cx="2243469" cy="1440000"/>
          </a:xfrm>
        </p:grpSpPr>
        <p:sp>
          <p:nvSpPr>
            <p:cNvPr id="27" name="직사각형 26"/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6802" y="3681382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Subject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28881" y="5095442"/>
            <a:ext cx="2243469" cy="1440000"/>
            <a:chOff x="4428881" y="5095442"/>
            <a:chExt cx="2243469" cy="1440000"/>
          </a:xfrm>
        </p:grpSpPr>
        <p:sp>
          <p:nvSpPr>
            <p:cNvPr id="28" name="직사각형 27"/>
            <p:cNvSpPr/>
            <p:nvPr/>
          </p:nvSpPr>
          <p:spPr>
            <a:xfrm>
              <a:off x="4428881" y="5095442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10857" y="5584610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Subject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6786161" y="1265418"/>
            <a:ext cx="494779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긴 문장을 쓸 때는 가로로 써봅시다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–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이젠 할 말이 없어서 뭐라고 지어내야 할 지 모르겠어요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.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샘플 문장을 쓰면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될텐데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왜 혼자 주절거리고 있는 건지는 저도 잘 모르겠네요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86161" y="3274973"/>
            <a:ext cx="494779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여러분은 과연 이 걸 읽고 계실까요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–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다운로드 받으신 분들은 그래도 보시겠죠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…?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바로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전체선택</a:t>
            </a: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  <a:sym typeface="Wingdings" panose="05000000000000000000" pitchFamily="2" charset="2"/>
              </a:rPr>
              <a:t> DELETE 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  <a:sym typeface="Wingdings" panose="05000000000000000000" pitchFamily="2" charset="2"/>
              </a:rPr>
              <a:t>하시는 건 </a:t>
            </a:r>
            <a:r>
              <a:rPr lang="ko-KR" altLang="en-US" sz="1400" dirty="0" err="1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  <a:sym typeface="Wingdings" panose="05000000000000000000" pitchFamily="2" charset="2"/>
              </a:rPr>
              <a:t>아니겠쬬</a:t>
            </a: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…?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86161" y="5284527"/>
            <a:ext cx="494779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요즘 미세먼지 상태가 너무 안 좋지만 출근은 해야한다는 사실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여러분 마스크 하고 다니세요 두 번 하세요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…</a:t>
            </a:r>
            <a:r>
              <a:rPr lang="ko-KR" altLang="en-US" sz="1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는 저는 안 하고 다닌다는 함정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365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 CJK KR Bold</vt:lpstr>
      <vt:lpstr>Noto Sans CJK KR Light</vt:lpstr>
      <vt:lpstr>맑은 고딕</vt:lpstr>
      <vt:lpstr>Arial</vt:lpstr>
      <vt:lpstr>Open Sans Extrabold</vt:lpstr>
      <vt:lpstr>Open Sans Light</vt:lpstr>
      <vt:lpstr>Open Sans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조경은</cp:lastModifiedBy>
  <cp:revision>20</cp:revision>
  <dcterms:created xsi:type="dcterms:W3CDTF">2018-01-15T00:40:39Z</dcterms:created>
  <dcterms:modified xsi:type="dcterms:W3CDTF">2018-01-16T06:42:16Z</dcterms:modified>
</cp:coreProperties>
</file>