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"/>
  </p:notesMasterIdLst>
  <p:sldIdLst>
    <p:sldId id="353" r:id="rId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8029"/>
    <a:srgbClr val="B7A4BE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6362" autoAdjust="0"/>
  </p:normalViewPr>
  <p:slideViewPr>
    <p:cSldViewPr>
      <p:cViewPr>
        <p:scale>
          <a:sx n="100" d="100"/>
          <a:sy n="100" d="100"/>
        </p:scale>
        <p:origin x="150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F7E7-537D-4A17-A7A4-3A861EEE4CB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5F7C-D90F-4D08-94F7-084D4AE6F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75F7C-D90F-4D08-94F7-084D4AE6F7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7013-84C7-4AF5-B2EA-A9B860E88F8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B87E-813B-4B34-B1EC-4731DF127B8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E2E-4EA4-4222-8474-DE8F47D0715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A90-296D-41E8-AAD5-A781259837A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F5E6-6A01-4024-B281-DD2C463487D4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033-4D3F-4D29-B2D8-B05AFE467FD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77DE-B9E8-4152-9394-51804D4893C6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044A-A93C-454C-B033-7A5EA598930A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D80B-1087-4FBF-AA4F-F629AB7BC90D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C7A-0BDA-492E-8DE1-349958440F51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E483-41FA-425C-BE56-D215AE7024F4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35D2-75BB-402B-AB46-F0D46370641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747BE7D-83EA-4F52-98F5-E44552E90D62}"/>
              </a:ext>
            </a:extLst>
          </p:cNvPr>
          <p:cNvGrpSpPr/>
          <p:nvPr/>
        </p:nvGrpSpPr>
        <p:grpSpPr>
          <a:xfrm>
            <a:off x="172942" y="2809012"/>
            <a:ext cx="799380" cy="945604"/>
            <a:chOff x="4464996" y="5704985"/>
            <a:chExt cx="893088" cy="11258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CE9DC9F-1771-4D9D-ADD2-50A9F46A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996" y="5704985"/>
              <a:ext cx="893088" cy="8930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7E8202-E0EF-4231-9870-6AA7AC2BADD0}"/>
                </a:ext>
              </a:extLst>
            </p:cNvPr>
            <p:cNvSpPr txBox="1"/>
            <p:nvPr/>
          </p:nvSpPr>
          <p:spPr>
            <a:xfrm>
              <a:off x="4683310" y="6519378"/>
              <a:ext cx="543005" cy="31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User</a:t>
              </a:r>
              <a:endParaRPr lang="ko-KR" altLang="en-US" sz="1100" b="1" dirty="0">
                <a:latin typeface="+mn-ea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779B87-C44B-4C4A-B72A-D4178A2948C9}"/>
              </a:ext>
            </a:extLst>
          </p:cNvPr>
          <p:cNvSpPr/>
          <p:nvPr/>
        </p:nvSpPr>
        <p:spPr>
          <a:xfrm>
            <a:off x="1619672" y="260648"/>
            <a:ext cx="7343976" cy="6529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</a:ln>
          <a:effectLst>
            <a:outerShdw blurRad="50800" dist="50800" dir="5400000" sx="4000" sy="4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632A78D-EEAF-40B9-996E-F9680F932F74}"/>
              </a:ext>
            </a:extLst>
          </p:cNvPr>
          <p:cNvSpPr/>
          <p:nvPr/>
        </p:nvSpPr>
        <p:spPr>
          <a:xfrm>
            <a:off x="2029635" y="1030806"/>
            <a:ext cx="2340000" cy="25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FFF97-B2DD-47B6-B608-354A68F6E635}"/>
              </a:ext>
            </a:extLst>
          </p:cNvPr>
          <p:cNvSpPr/>
          <p:nvPr/>
        </p:nvSpPr>
        <p:spPr>
          <a:xfrm>
            <a:off x="2375446" y="2135143"/>
            <a:ext cx="720000" cy="3915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주의력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AE5F7-1E72-4E25-97C6-904F15B16A9B}"/>
              </a:ext>
            </a:extLst>
          </p:cNvPr>
          <p:cNvSpPr/>
          <p:nvPr/>
        </p:nvSpPr>
        <p:spPr>
          <a:xfrm>
            <a:off x="2375446" y="3036904"/>
            <a:ext cx="1656184" cy="3915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일상생활 수행능력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D1AFA3-6BD4-4A0F-BD19-F8FE1A94787D}"/>
              </a:ext>
            </a:extLst>
          </p:cNvPr>
          <p:cNvSpPr/>
          <p:nvPr/>
        </p:nvSpPr>
        <p:spPr>
          <a:xfrm>
            <a:off x="2375446" y="2585051"/>
            <a:ext cx="720000" cy="3915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기억력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5EA9C0-4142-4E0F-B658-AF1807A664CF}"/>
              </a:ext>
            </a:extLst>
          </p:cNvPr>
          <p:cNvSpPr/>
          <p:nvPr/>
        </p:nvSpPr>
        <p:spPr>
          <a:xfrm>
            <a:off x="3311630" y="2588402"/>
            <a:ext cx="720000" cy="3915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집중력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99C6EF-CE7B-4DAE-AF88-BF505B1FEC36}"/>
              </a:ext>
            </a:extLst>
          </p:cNvPr>
          <p:cNvSpPr/>
          <p:nvPr/>
        </p:nvSpPr>
        <p:spPr>
          <a:xfrm>
            <a:off x="3311630" y="2135144"/>
            <a:ext cx="720000" cy="3915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지남력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8094FE9-10F1-4AB6-BDA3-43C5CBBC96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91" y="1376072"/>
            <a:ext cx="593579" cy="593579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2CEDC2-51FC-402C-B3B5-8441A2EE62E8}"/>
              </a:ext>
            </a:extLst>
          </p:cNvPr>
          <p:cNvSpPr/>
          <p:nvPr/>
        </p:nvSpPr>
        <p:spPr>
          <a:xfrm>
            <a:off x="6252037" y="4004788"/>
            <a:ext cx="2340000" cy="25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EF4953C-E3CF-41C3-8842-5C04226240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1" y="4459482"/>
            <a:ext cx="636192" cy="63619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8D9A949-EBD1-431C-91CF-75DCC1E2A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62" y="1502271"/>
            <a:ext cx="540000" cy="540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B3843F93-E394-4F77-95F4-1256E6B46ECE}"/>
              </a:ext>
            </a:extLst>
          </p:cNvPr>
          <p:cNvSpPr/>
          <p:nvPr/>
        </p:nvSpPr>
        <p:spPr>
          <a:xfrm>
            <a:off x="6636837" y="2066618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MMSE-KC Score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E854B0-2BC6-4283-AD21-35B95C510B0D}"/>
              </a:ext>
            </a:extLst>
          </p:cNvPr>
          <p:cNvSpPr/>
          <p:nvPr/>
        </p:nvSpPr>
        <p:spPr>
          <a:xfrm>
            <a:off x="6636838" y="2494216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Contents Data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73F822D-E697-4DB2-BB9F-59787BB4592F}"/>
              </a:ext>
            </a:extLst>
          </p:cNvPr>
          <p:cNvSpPr/>
          <p:nvPr/>
        </p:nvSpPr>
        <p:spPr>
          <a:xfrm>
            <a:off x="6628442" y="2921814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User Info</a:t>
            </a:r>
          </a:p>
        </p:txBody>
      </p:sp>
      <p:pic>
        <p:nvPicPr>
          <p:cNvPr id="1026" name="Picture 2" descr="ì ëí° pngì ëí ì´ë¯¸ì§ ê²ìê²°ê³¼">
            <a:extLst>
              <a:ext uri="{FF2B5EF4-FFF2-40B4-BE49-F238E27FC236}">
                <a16:creationId xmlns:a16="http://schemas.microsoft.com/office/drawing/2014/main" id="{A3D6A50E-3DCD-4A7A-A189-96A0D282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2" y="1476176"/>
            <a:ext cx="540000" cy="57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E0BE3E05-EE25-47E7-A2B4-4CCDF0B7743A}"/>
              </a:ext>
            </a:extLst>
          </p:cNvPr>
          <p:cNvSpPr/>
          <p:nvPr/>
        </p:nvSpPr>
        <p:spPr>
          <a:xfrm>
            <a:off x="6566252" y="5623876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Contents Data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F6CAA4-98B9-4F2B-944F-838D4DCBDEE2}"/>
              </a:ext>
            </a:extLst>
          </p:cNvPr>
          <p:cNvSpPr/>
          <p:nvPr/>
        </p:nvSpPr>
        <p:spPr>
          <a:xfrm>
            <a:off x="6566250" y="6051474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User Info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06283F-BBCA-4625-9920-4C48CE31B470}"/>
              </a:ext>
            </a:extLst>
          </p:cNvPr>
          <p:cNvSpPr/>
          <p:nvPr/>
        </p:nvSpPr>
        <p:spPr>
          <a:xfrm>
            <a:off x="6566251" y="5196278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MMSE-KC Score</a:t>
            </a:r>
          </a:p>
        </p:txBody>
      </p:sp>
      <p:pic>
        <p:nvPicPr>
          <p:cNvPr id="1028" name="Picture 4" descr="mysql pngì ëí ì´ë¯¸ì§ ê²ìê²°ê³¼">
            <a:extLst>
              <a:ext uri="{FF2B5EF4-FFF2-40B4-BE49-F238E27FC236}">
                <a16:creationId xmlns:a16="http://schemas.microsoft.com/office/drawing/2014/main" id="{8A223265-F223-48C9-8DC1-F7F28E57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164" y="452764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1E728E7-43C3-4615-BCD9-516B48FD6469}"/>
              </a:ext>
            </a:extLst>
          </p:cNvPr>
          <p:cNvSpPr/>
          <p:nvPr/>
        </p:nvSpPr>
        <p:spPr>
          <a:xfrm>
            <a:off x="2015976" y="4004788"/>
            <a:ext cx="2340000" cy="2520000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F5CCAED-CBE1-4BBE-8EB2-E6856ABAE7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04" y="4355335"/>
            <a:ext cx="667787" cy="324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E8D821D-0672-43F5-9B78-52C755274D0C}"/>
              </a:ext>
            </a:extLst>
          </p:cNvPr>
          <p:cNvSpPr/>
          <p:nvPr/>
        </p:nvSpPr>
        <p:spPr>
          <a:xfrm>
            <a:off x="2146846" y="5990155"/>
            <a:ext cx="57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Slave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74D4DD-55E0-413F-A74F-A4D5706DD7D8}"/>
              </a:ext>
            </a:extLst>
          </p:cNvPr>
          <p:cNvSpPr/>
          <p:nvPr/>
        </p:nvSpPr>
        <p:spPr>
          <a:xfrm>
            <a:off x="2897406" y="5984548"/>
            <a:ext cx="57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Slave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A6B769-4805-4E9B-BF59-4AC76CCA0306}"/>
              </a:ext>
            </a:extLst>
          </p:cNvPr>
          <p:cNvSpPr/>
          <p:nvPr/>
        </p:nvSpPr>
        <p:spPr>
          <a:xfrm>
            <a:off x="2148152" y="4695542"/>
            <a:ext cx="2088192" cy="11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BE59240-7491-42D3-B034-A020321E0ED1}"/>
              </a:ext>
            </a:extLst>
          </p:cNvPr>
          <p:cNvSpPr/>
          <p:nvPr/>
        </p:nvSpPr>
        <p:spPr>
          <a:xfrm>
            <a:off x="3660344" y="5985187"/>
            <a:ext cx="57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Slave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1BBE509-BCF8-406E-975B-464EF45AA655}"/>
              </a:ext>
            </a:extLst>
          </p:cNvPr>
          <p:cNvSpPr/>
          <p:nvPr/>
        </p:nvSpPr>
        <p:spPr>
          <a:xfrm>
            <a:off x="2375936" y="5435454"/>
            <a:ext cx="16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9D0C211-D296-463F-B65A-7D96382DB23C}"/>
              </a:ext>
            </a:extLst>
          </p:cNvPr>
          <p:cNvSpPr/>
          <p:nvPr/>
        </p:nvSpPr>
        <p:spPr>
          <a:xfrm>
            <a:off x="2375936" y="5007355"/>
            <a:ext cx="16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61B982AF-2CAE-45DD-A5CC-2F3168F1DA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77" y="5031002"/>
            <a:ext cx="356285" cy="320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0BB1E41-232A-4DE9-AF68-EFC5680D731E}"/>
              </a:ext>
            </a:extLst>
          </p:cNvPr>
          <p:cNvSpPr txBox="1"/>
          <p:nvPr/>
        </p:nvSpPr>
        <p:spPr>
          <a:xfrm>
            <a:off x="2766176" y="4690443"/>
            <a:ext cx="94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Master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PC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1B3DC35-7DEF-4F19-AECF-87F09C678F75}"/>
              </a:ext>
            </a:extLst>
          </p:cNvPr>
          <p:cNvSpPr/>
          <p:nvPr/>
        </p:nvSpPr>
        <p:spPr>
          <a:xfrm>
            <a:off x="4795372" y="4403169"/>
            <a:ext cx="1080000" cy="54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E8E351CB-4743-49AA-B9A0-55B2413EB87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 r="11315" b="656"/>
          <a:stretch/>
        </p:blipFill>
        <p:spPr>
          <a:xfrm>
            <a:off x="4805552" y="4521165"/>
            <a:ext cx="1053578" cy="338555"/>
          </a:xfrm>
          <a:prstGeom prst="rect">
            <a:avLst/>
          </a:prstGeom>
        </p:spPr>
      </p:pic>
      <p:pic>
        <p:nvPicPr>
          <p:cNvPr id="1032" name="Picture 8" descr=".net pngì ëí ì´ë¯¸ì§ ê²ìê²°ê³¼">
            <a:extLst>
              <a:ext uri="{FF2B5EF4-FFF2-40B4-BE49-F238E27FC236}">
                <a16:creationId xmlns:a16="http://schemas.microsoft.com/office/drawing/2014/main" id="{6DBFD3DD-EDE9-4BE9-A923-CF7FFECA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72" y="383725"/>
            <a:ext cx="1080000" cy="3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2DBF9FC-9FFC-4D3D-9268-FA69DBAE144B}"/>
              </a:ext>
            </a:extLst>
          </p:cNvPr>
          <p:cNvSpPr txBox="1"/>
          <p:nvPr/>
        </p:nvSpPr>
        <p:spPr>
          <a:xfrm>
            <a:off x="4642641" y="690374"/>
            <a:ext cx="143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통합프로그램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036" name="Picture 12" descr="iis pngì ëí ì´ë¯¸ì§ ê²ìê²°ê³¼">
            <a:extLst>
              <a:ext uri="{FF2B5EF4-FFF2-40B4-BE49-F238E27FC236}">
                <a16:creationId xmlns:a16="http://schemas.microsoft.com/office/drawing/2014/main" id="{A62E8D48-D053-436F-B705-E8718690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30" y="1470218"/>
            <a:ext cx="814758" cy="4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067C614-4C50-4314-8BE5-FCA20B73CE19}"/>
              </a:ext>
            </a:extLst>
          </p:cNvPr>
          <p:cNvSpPr txBox="1"/>
          <p:nvPr/>
        </p:nvSpPr>
        <p:spPr>
          <a:xfrm>
            <a:off x="7170031" y="940552"/>
            <a:ext cx="81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Server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DFF696-A0C6-47EE-829F-6DB718781F9C}"/>
              </a:ext>
            </a:extLst>
          </p:cNvPr>
          <p:cNvSpPr txBox="1"/>
          <p:nvPr/>
        </p:nvSpPr>
        <p:spPr>
          <a:xfrm>
            <a:off x="6954643" y="4068063"/>
            <a:ext cx="108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F9D7CF-76C6-4186-BD77-05E0A7FBBAFC}"/>
              </a:ext>
            </a:extLst>
          </p:cNvPr>
          <p:cNvSpPr txBox="1"/>
          <p:nvPr/>
        </p:nvSpPr>
        <p:spPr>
          <a:xfrm>
            <a:off x="2791040" y="4005464"/>
            <a:ext cx="100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BigData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F0C826E-5CB1-4889-AE4B-B09358556252}"/>
              </a:ext>
            </a:extLst>
          </p:cNvPr>
          <p:cNvSpPr txBox="1"/>
          <p:nvPr/>
        </p:nvSpPr>
        <p:spPr>
          <a:xfrm>
            <a:off x="2669571" y="1040869"/>
            <a:ext cx="106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Contents</a:t>
            </a:r>
          </a:p>
        </p:txBody>
      </p:sp>
      <p:pic>
        <p:nvPicPr>
          <p:cNvPr id="1040" name="Picture 16" descr="sqoop pngì ëí ì´ë¯¸ì§ ê²ìê²°ê³¼">
            <a:extLst>
              <a:ext uri="{FF2B5EF4-FFF2-40B4-BE49-F238E27FC236}">
                <a16:creationId xmlns:a16="http://schemas.microsoft.com/office/drawing/2014/main" id="{7EBA14B7-3085-45FF-93BB-D79EB426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09" y="5605284"/>
            <a:ext cx="1017045" cy="2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BC35A5-CE02-4A73-815E-692B5BDED21F}"/>
              </a:ext>
            </a:extLst>
          </p:cNvPr>
          <p:cNvSpPr/>
          <p:nvPr/>
        </p:nvSpPr>
        <p:spPr>
          <a:xfrm>
            <a:off x="4797549" y="5457524"/>
            <a:ext cx="1080000" cy="54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EBE28E2-DEDB-4F52-8A7C-F62ACA684546}"/>
              </a:ext>
            </a:extLst>
          </p:cNvPr>
          <p:cNvSpPr/>
          <p:nvPr/>
        </p:nvSpPr>
        <p:spPr>
          <a:xfrm>
            <a:off x="6211321" y="1029685"/>
            <a:ext cx="2340000" cy="25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0D107D59-9C35-431A-9853-B774D2E36D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76" y="1539314"/>
            <a:ext cx="593579" cy="593579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7860992-5F21-431E-B29D-CE4BD38D2444}"/>
              </a:ext>
            </a:extLst>
          </p:cNvPr>
          <p:cNvSpPr/>
          <p:nvPr/>
        </p:nvSpPr>
        <p:spPr>
          <a:xfrm>
            <a:off x="6504422" y="2229860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MMSE-KC Score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11FC75E-85E0-49CA-9436-C4846F0C24C3}"/>
              </a:ext>
            </a:extLst>
          </p:cNvPr>
          <p:cNvSpPr/>
          <p:nvPr/>
        </p:nvSpPr>
        <p:spPr>
          <a:xfrm>
            <a:off x="6504423" y="2657458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Contents Data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B49790-FB39-4DCE-9238-22FA98922ABB}"/>
              </a:ext>
            </a:extLst>
          </p:cNvPr>
          <p:cNvSpPr/>
          <p:nvPr/>
        </p:nvSpPr>
        <p:spPr>
          <a:xfrm>
            <a:off x="6496027" y="3085056"/>
            <a:ext cx="1709383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User Info</a:t>
            </a:r>
          </a:p>
        </p:txBody>
      </p:sp>
      <p:pic>
        <p:nvPicPr>
          <p:cNvPr id="139" name="Picture 12" descr="iis pngì ëí ì´ë¯¸ì§ ê²ìê²°ê³¼">
            <a:extLst>
              <a:ext uri="{FF2B5EF4-FFF2-40B4-BE49-F238E27FC236}">
                <a16:creationId xmlns:a16="http://schemas.microsoft.com/office/drawing/2014/main" id="{66947139-ACCE-4637-9DB7-BBF79D7A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15" y="1633460"/>
            <a:ext cx="814758" cy="4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C223EC60-1B43-44E2-ACF1-998F4FC5D1CE}"/>
              </a:ext>
            </a:extLst>
          </p:cNvPr>
          <p:cNvSpPr txBox="1"/>
          <p:nvPr/>
        </p:nvSpPr>
        <p:spPr>
          <a:xfrm>
            <a:off x="7037616" y="1103794"/>
            <a:ext cx="81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Server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BEC024-46C8-426B-8C98-D6C3E18F2C3C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>
          <a:xfrm rot="5400000">
            <a:off x="3091124" y="5889736"/>
            <a:ext cx="189094" cy="530"/>
          </a:xfrm>
          <a:prstGeom prst="bentConnector3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CD95739E-F50C-4EDB-8C3E-BFB1E8743126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 rot="5400000">
            <a:off x="2713041" y="5517259"/>
            <a:ext cx="194701" cy="751090"/>
          </a:xfrm>
          <a:prstGeom prst="bentConnector3">
            <a:avLst>
              <a:gd name="adj1" fmla="val 59784"/>
            </a:avLst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5A1A2AC4-4948-4E2A-BD53-11192E8A457C}"/>
              </a:ext>
            </a:extLst>
          </p:cNvPr>
          <p:cNvCxnSpPr>
            <a:cxnSpLocks/>
            <a:stCxn id="110" idx="2"/>
            <a:endCxn id="109" idx="0"/>
          </p:cNvCxnSpPr>
          <p:nvPr/>
        </p:nvCxnSpPr>
        <p:spPr>
          <a:xfrm rot="16200000" flipH="1">
            <a:off x="3472274" y="5509116"/>
            <a:ext cx="189733" cy="762408"/>
          </a:xfrm>
          <a:prstGeom prst="bentConnector3">
            <a:avLst>
              <a:gd name="adj1" fmla="val 61296"/>
            </a:avLst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8" descr="HDFS pngì ëí ì´ë¯¸ì§ ê²ìê²°ê³¼">
            <a:extLst>
              <a:ext uri="{FF2B5EF4-FFF2-40B4-BE49-F238E27FC236}">
                <a16:creationId xmlns:a16="http://schemas.microsoft.com/office/drawing/2014/main" id="{716ABB09-D219-4FA1-B603-FCA607C4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37" y="5423146"/>
            <a:ext cx="771822" cy="3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2B6A4270-DF79-40D5-8D19-A578B48CBEB2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 flipV="1">
            <a:off x="3995936" y="4673169"/>
            <a:ext cx="799436" cy="942285"/>
          </a:xfrm>
          <a:prstGeom prst="bentConnector3">
            <a:avLst>
              <a:gd name="adj1" fmla="val 67583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F068DD8B-7F09-4AF1-BA2E-93A604F92015}"/>
              </a:ext>
            </a:extLst>
          </p:cNvPr>
          <p:cNvCxnSpPr>
            <a:cxnSpLocks/>
            <a:stCxn id="110" idx="3"/>
            <a:endCxn id="1040" idx="1"/>
          </p:cNvCxnSpPr>
          <p:nvPr/>
        </p:nvCxnSpPr>
        <p:spPr>
          <a:xfrm>
            <a:off x="3995936" y="5615454"/>
            <a:ext cx="828573" cy="124377"/>
          </a:xfrm>
          <a:prstGeom prst="bentConnector3">
            <a:avLst>
              <a:gd name="adj1" fmla="val 65297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802D280F-695F-4196-9B60-3F7AB0A91037}"/>
              </a:ext>
            </a:extLst>
          </p:cNvPr>
          <p:cNvCxnSpPr>
            <a:cxnSpLocks/>
            <a:stCxn id="127" idx="3"/>
            <a:endCxn id="73" idx="1"/>
          </p:cNvCxnSpPr>
          <p:nvPr/>
        </p:nvCxnSpPr>
        <p:spPr>
          <a:xfrm flipV="1">
            <a:off x="5877549" y="5264788"/>
            <a:ext cx="374488" cy="4627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666B5FE-7730-49A3-A5D1-728680AA334C}"/>
              </a:ext>
            </a:extLst>
          </p:cNvPr>
          <p:cNvCxnSpPr>
            <a:cxnSpLocks/>
            <a:stCxn id="116" idx="3"/>
            <a:endCxn id="73" idx="1"/>
          </p:cNvCxnSpPr>
          <p:nvPr/>
        </p:nvCxnSpPr>
        <p:spPr>
          <a:xfrm>
            <a:off x="5875372" y="4673169"/>
            <a:ext cx="376665" cy="591619"/>
          </a:xfrm>
          <a:prstGeom prst="bentConnector3">
            <a:avLst>
              <a:gd name="adj1" fmla="val 49916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DF8FB12D-9C70-495C-A7E6-EFE918DD82D1}"/>
              </a:ext>
            </a:extLst>
          </p:cNvPr>
          <p:cNvCxnSpPr>
            <a:cxnSpLocks/>
            <a:stCxn id="23" idx="3"/>
            <a:endCxn id="134" idx="1"/>
          </p:cNvCxnSpPr>
          <p:nvPr/>
        </p:nvCxnSpPr>
        <p:spPr>
          <a:xfrm flipV="1">
            <a:off x="4369635" y="2289685"/>
            <a:ext cx="1841686" cy="112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A0ACA6B1-7A1C-48D2-A456-D875700B637F}"/>
              </a:ext>
            </a:extLst>
          </p:cNvPr>
          <p:cNvCxnSpPr>
            <a:cxnSpLocks/>
            <a:endCxn id="73" idx="0"/>
          </p:cNvCxnSpPr>
          <p:nvPr/>
        </p:nvCxnSpPr>
        <p:spPr>
          <a:xfrm rot="16200000" flipH="1">
            <a:off x="7200621" y="3783372"/>
            <a:ext cx="441736" cy="10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1/2 액자 182">
            <a:extLst>
              <a:ext uri="{FF2B5EF4-FFF2-40B4-BE49-F238E27FC236}">
                <a16:creationId xmlns:a16="http://schemas.microsoft.com/office/drawing/2014/main" id="{1C59BCAE-0177-4212-AC88-1BDA7B6C16A9}"/>
              </a:ext>
            </a:extLst>
          </p:cNvPr>
          <p:cNvSpPr/>
          <p:nvPr/>
        </p:nvSpPr>
        <p:spPr>
          <a:xfrm rot="7905562">
            <a:off x="1171623" y="3082985"/>
            <a:ext cx="317601" cy="27248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1/2 액자 222">
            <a:extLst>
              <a:ext uri="{FF2B5EF4-FFF2-40B4-BE49-F238E27FC236}">
                <a16:creationId xmlns:a16="http://schemas.microsoft.com/office/drawing/2014/main" id="{64A27D7F-2B41-4030-B72A-4D75ABE53F81}"/>
              </a:ext>
            </a:extLst>
          </p:cNvPr>
          <p:cNvSpPr/>
          <p:nvPr/>
        </p:nvSpPr>
        <p:spPr>
          <a:xfrm rot="7905562">
            <a:off x="909130" y="3081783"/>
            <a:ext cx="317601" cy="272488"/>
          </a:xfrm>
          <a:prstGeom prst="half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37</Words>
  <Application>Microsoft Office PowerPoint</Application>
  <PresentationFormat>화면 슬라이드 쇼(4:3)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LGM</cp:lastModifiedBy>
  <cp:revision>164</cp:revision>
  <dcterms:created xsi:type="dcterms:W3CDTF">2013-09-05T09:43:46Z</dcterms:created>
  <dcterms:modified xsi:type="dcterms:W3CDTF">2018-04-25T21:36:37Z</dcterms:modified>
</cp:coreProperties>
</file>