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69" r:id="rId6"/>
    <p:sldId id="270" r:id="rId7"/>
    <p:sldId id="274" r:id="rId8"/>
    <p:sldId id="276" r:id="rId9"/>
    <p:sldId id="277" r:id="rId10"/>
    <p:sldId id="278" r:id="rId11"/>
    <p:sldId id="280" r:id="rId12"/>
    <p:sldId id="281" r:id="rId13"/>
    <p:sldId id="283" r:id="rId14"/>
    <p:sldId id="291" r:id="rId15"/>
    <p:sldId id="28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61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149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760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0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07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84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2018-02-19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320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2018-02-19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462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2018-02-19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700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567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2018-02-19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59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EFC74-BCF9-4D2F-93BF-D1053BDA4388}" type="datetimeFigureOut">
              <a:rPr lang="ko-KR" altLang="en-US" smtClean="0"/>
              <a:t>2018-02-19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468C-CCE9-4121-BCDF-E4E72CA403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65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2852434" y="1268327"/>
            <a:ext cx="6487131" cy="4321346"/>
            <a:chOff x="3433483" y="1474988"/>
            <a:chExt cx="5638800" cy="3756238"/>
          </a:xfrm>
        </p:grpSpPr>
        <p:sp>
          <p:nvSpPr>
            <p:cNvPr id="4" name="자유형 3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3519055" y="2084256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826435" y="423632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8231773" y="46655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5991" y="17191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501468" y="5143182"/>
              <a:ext cx="495091" cy="88044"/>
              <a:chOff x="7501468" y="5331072"/>
              <a:chExt cx="495091" cy="8804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7924559" y="5347116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818787" y="5343105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4080661" y="1474988"/>
              <a:ext cx="283546" cy="80022"/>
              <a:chOff x="7501468" y="5331072"/>
              <a:chExt cx="283546" cy="80022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3720364" y="2638432"/>
            <a:ext cx="44069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Open Sans Extrabold" panose="020B0906030804020204" pitchFamily="34" charset="0"/>
              </a:rPr>
              <a:t>A.I. </a:t>
            </a:r>
            <a:r>
              <a:rPr lang="ko-KR" altLang="en-US" sz="4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Open Sans Extrabold" panose="020B0906030804020204" pitchFamily="34" charset="0"/>
              </a:rPr>
              <a:t>기반의 인지재활</a:t>
            </a:r>
            <a:endParaRPr lang="en-US" altLang="ko-KR" sz="4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Open Sans Extrabold" panose="020B0906030804020204" pitchFamily="34" charset="0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Open Sans Extrabold" panose="020B0906030804020204" pitchFamily="34" charset="0"/>
              </a:rPr>
              <a:t>콘텐츠 추천 시스템</a:t>
            </a:r>
            <a:r>
              <a:rPr lang="en-US" altLang="ko-KR" sz="40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Open Sans Extrabold" panose="020B0906030804020204" pitchFamily="34" charset="0"/>
              </a:rPr>
              <a:t> </a:t>
            </a:r>
            <a:endParaRPr lang="ko-KR" altLang="en-US" sz="40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Open Sans Extrabold" panose="020B09060308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2522BB-2A1D-4DE0-96FB-DED34E9CCBCD}"/>
              </a:ext>
            </a:extLst>
          </p:cNvPr>
          <p:cNvSpPr txBox="1"/>
          <p:nvPr/>
        </p:nvSpPr>
        <p:spPr>
          <a:xfrm>
            <a:off x="4339292" y="5809904"/>
            <a:ext cx="3477924" cy="70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한국산업기술대학교</a:t>
            </a:r>
            <a:endParaRPr lang="en-US" altLang="ko-KR" sz="14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2018-02-23</a:t>
            </a:r>
          </a:p>
        </p:txBody>
      </p:sp>
    </p:spTree>
    <p:extLst>
      <p:ext uri="{BB962C8B-B14F-4D97-AF65-F5344CB8AC3E}">
        <p14:creationId xmlns:p14="http://schemas.microsoft.com/office/powerpoint/2010/main" val="860698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665212" y="218111"/>
            <a:ext cx="326204" cy="82832"/>
            <a:chOff x="3596977" y="1268327"/>
            <a:chExt cx="326204" cy="82832"/>
          </a:xfrm>
        </p:grpSpPr>
        <p:sp>
          <p:nvSpPr>
            <p:cNvPr id="23" name="타원 22"/>
            <p:cNvSpPr/>
            <p:nvPr/>
          </p:nvSpPr>
          <p:spPr>
            <a:xfrm>
              <a:off x="3840349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3718663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3596977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77756" y="369432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</a:rPr>
              <a:t>3</a:t>
            </a:r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46AB0D6-6A85-4586-A8DB-0B2B5712E391}"/>
              </a:ext>
            </a:extLst>
          </p:cNvPr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611744A-B68C-46C7-AF97-87BEF2F454F9}"/>
                </a:ext>
              </a:extLst>
            </p:cNvPr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1A16685-DE2A-4F55-BF7C-605A031AE6E9}"/>
                </a:ext>
              </a:extLst>
            </p:cNvPr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725DF98-ED70-4A3D-BF6B-9E06CAF8DD2C}"/>
                </a:ext>
              </a:extLst>
            </p:cNvPr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A580ADD-A7ED-4344-BEC8-482CF604A3A8}"/>
                </a:ext>
              </a:extLst>
            </p:cNvPr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0345A125-AF18-4D04-B17C-11D8A1A5DEF4}"/>
              </a:ext>
            </a:extLst>
          </p:cNvPr>
          <p:cNvCxnSpPr>
            <a:cxnSpLocks/>
          </p:cNvCxnSpPr>
          <p:nvPr/>
        </p:nvCxnSpPr>
        <p:spPr>
          <a:xfrm flipV="1">
            <a:off x="6096000" y="1689206"/>
            <a:ext cx="0" cy="3325585"/>
          </a:xfrm>
          <a:prstGeom prst="line">
            <a:avLst/>
          </a:prstGeom>
          <a:ln w="9525">
            <a:solidFill>
              <a:srgbClr val="5454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A822EA73-4A7F-4D26-B987-42C0D17C1FB6}"/>
              </a:ext>
            </a:extLst>
          </p:cNvPr>
          <p:cNvGrpSpPr/>
          <p:nvPr/>
        </p:nvGrpSpPr>
        <p:grpSpPr>
          <a:xfrm>
            <a:off x="885880" y="1408176"/>
            <a:ext cx="4176464" cy="3424321"/>
            <a:chOff x="1187624" y="1300823"/>
            <a:chExt cx="4176464" cy="3424321"/>
          </a:xfrm>
        </p:grpSpPr>
        <p:cxnSp>
          <p:nvCxnSpPr>
            <p:cNvPr id="249" name="직선 화살표 연결선 248">
              <a:extLst>
                <a:ext uri="{FF2B5EF4-FFF2-40B4-BE49-F238E27FC236}">
                  <a16:creationId xmlns:a16="http://schemas.microsoft.com/office/drawing/2014/main" id="{DB5AC549-969E-408A-BAF1-B7712516E03E}"/>
                </a:ext>
              </a:extLst>
            </p:cNvPr>
            <p:cNvCxnSpPr/>
            <p:nvPr/>
          </p:nvCxnSpPr>
          <p:spPr bwMode="auto">
            <a:xfrm>
              <a:off x="1187624" y="4509120"/>
              <a:ext cx="41764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0" name="직선 화살표 연결선 249">
              <a:extLst>
                <a:ext uri="{FF2B5EF4-FFF2-40B4-BE49-F238E27FC236}">
                  <a16:creationId xmlns:a16="http://schemas.microsoft.com/office/drawing/2014/main" id="{DA525A75-6A3A-434E-B56C-2F742160C8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03648" y="1300823"/>
              <a:ext cx="28963" cy="34243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1" name="타원 250">
            <a:extLst>
              <a:ext uri="{FF2B5EF4-FFF2-40B4-BE49-F238E27FC236}">
                <a16:creationId xmlns:a16="http://schemas.microsoft.com/office/drawing/2014/main" id="{7D4CCC8F-66CD-4994-995D-012D775BAF10}"/>
              </a:ext>
            </a:extLst>
          </p:cNvPr>
          <p:cNvSpPr/>
          <p:nvPr/>
        </p:nvSpPr>
        <p:spPr bwMode="auto">
          <a:xfrm>
            <a:off x="3266934" y="3465994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B6858452-E21E-470D-9E81-003913E0CAD1}"/>
              </a:ext>
            </a:extLst>
          </p:cNvPr>
          <p:cNvSpPr/>
          <p:nvPr/>
        </p:nvSpPr>
        <p:spPr bwMode="auto">
          <a:xfrm>
            <a:off x="2572889" y="343671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3840B4DD-C6E6-480C-8C24-6A75586501EF}"/>
              </a:ext>
            </a:extLst>
          </p:cNvPr>
          <p:cNvSpPr/>
          <p:nvPr/>
        </p:nvSpPr>
        <p:spPr bwMode="auto">
          <a:xfrm>
            <a:off x="2725289" y="358911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6F9A3928-BA77-4DE3-980F-6CDD71CBF8DF}"/>
              </a:ext>
            </a:extLst>
          </p:cNvPr>
          <p:cNvSpPr/>
          <p:nvPr/>
        </p:nvSpPr>
        <p:spPr bwMode="auto">
          <a:xfrm>
            <a:off x="2401798" y="369201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214962E7-1D27-4913-B84B-37533C284556}"/>
              </a:ext>
            </a:extLst>
          </p:cNvPr>
          <p:cNvSpPr/>
          <p:nvPr/>
        </p:nvSpPr>
        <p:spPr bwMode="auto">
          <a:xfrm>
            <a:off x="2374992" y="355312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B1834831-4B03-4601-A355-13FB39E90363}"/>
              </a:ext>
            </a:extLst>
          </p:cNvPr>
          <p:cNvSpPr/>
          <p:nvPr/>
        </p:nvSpPr>
        <p:spPr bwMode="auto">
          <a:xfrm>
            <a:off x="2527392" y="370552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37BCB5A1-751B-4C6A-AA85-BBCDAE1C6375}"/>
              </a:ext>
            </a:extLst>
          </p:cNvPr>
          <p:cNvSpPr/>
          <p:nvPr/>
        </p:nvSpPr>
        <p:spPr bwMode="auto">
          <a:xfrm>
            <a:off x="3362287" y="259193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02AB9805-72A5-48B4-BE69-37BC2A9DB7EF}"/>
              </a:ext>
            </a:extLst>
          </p:cNvPr>
          <p:cNvSpPr/>
          <p:nvPr/>
        </p:nvSpPr>
        <p:spPr bwMode="auto">
          <a:xfrm>
            <a:off x="2566601" y="404631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0F1AB13D-8A9F-48AE-B1E4-44F2820F2715}"/>
              </a:ext>
            </a:extLst>
          </p:cNvPr>
          <p:cNvSpPr/>
          <p:nvPr/>
        </p:nvSpPr>
        <p:spPr bwMode="auto">
          <a:xfrm>
            <a:off x="2231441" y="3682182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13B60814-08EC-472B-AB15-117521AC63D7}"/>
              </a:ext>
            </a:extLst>
          </p:cNvPr>
          <p:cNvSpPr/>
          <p:nvPr/>
        </p:nvSpPr>
        <p:spPr bwMode="auto">
          <a:xfrm>
            <a:off x="2325739" y="3972732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F4DE3B3C-F584-4C14-BE80-C6E4837C0490}"/>
              </a:ext>
            </a:extLst>
          </p:cNvPr>
          <p:cNvSpPr/>
          <p:nvPr/>
        </p:nvSpPr>
        <p:spPr bwMode="auto">
          <a:xfrm>
            <a:off x="2478139" y="4125132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970FD6DF-4B98-4AFF-8C74-3F97C98AE503}"/>
              </a:ext>
            </a:extLst>
          </p:cNvPr>
          <p:cNvSpPr/>
          <p:nvPr/>
        </p:nvSpPr>
        <p:spPr bwMode="auto">
          <a:xfrm>
            <a:off x="3686044" y="3540282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4AEED1BE-157F-48FB-A2C2-0E98B6760ED6}"/>
              </a:ext>
            </a:extLst>
          </p:cNvPr>
          <p:cNvSpPr/>
          <p:nvPr/>
        </p:nvSpPr>
        <p:spPr bwMode="auto">
          <a:xfrm>
            <a:off x="2286530" y="363193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438DE169-8C2F-478F-A3F1-9BB07E6D331B}"/>
              </a:ext>
            </a:extLst>
          </p:cNvPr>
          <p:cNvSpPr/>
          <p:nvPr/>
        </p:nvSpPr>
        <p:spPr bwMode="auto">
          <a:xfrm>
            <a:off x="2438930" y="378433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A5E176CD-34A3-4BF0-9062-4DB36BD0F75B}"/>
              </a:ext>
            </a:extLst>
          </p:cNvPr>
          <p:cNvSpPr/>
          <p:nvPr/>
        </p:nvSpPr>
        <p:spPr bwMode="auto">
          <a:xfrm>
            <a:off x="2591330" y="393673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E7A10A85-A65F-46F4-B933-DAADE15372A1}"/>
              </a:ext>
            </a:extLst>
          </p:cNvPr>
          <p:cNvSpPr/>
          <p:nvPr/>
        </p:nvSpPr>
        <p:spPr bwMode="auto">
          <a:xfrm>
            <a:off x="2725289" y="367431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8302F15B-2EFC-4E5C-928F-F612DBDE11A9}"/>
              </a:ext>
            </a:extLst>
          </p:cNvPr>
          <p:cNvSpPr/>
          <p:nvPr/>
        </p:nvSpPr>
        <p:spPr bwMode="auto">
          <a:xfrm>
            <a:off x="3452728" y="359262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9" name="타원 498">
            <a:extLst>
              <a:ext uri="{FF2B5EF4-FFF2-40B4-BE49-F238E27FC236}">
                <a16:creationId xmlns:a16="http://schemas.microsoft.com/office/drawing/2014/main" id="{8EA184DE-DAC6-4660-9979-9E4FC99BC0E5}"/>
              </a:ext>
            </a:extLst>
          </p:cNvPr>
          <p:cNvSpPr/>
          <p:nvPr/>
        </p:nvSpPr>
        <p:spPr bwMode="auto">
          <a:xfrm>
            <a:off x="2479522" y="3647599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0" name="타원 499">
            <a:extLst>
              <a:ext uri="{FF2B5EF4-FFF2-40B4-BE49-F238E27FC236}">
                <a16:creationId xmlns:a16="http://schemas.microsoft.com/office/drawing/2014/main" id="{BD5EE8A7-656A-499F-8DEA-BD76879A1F48}"/>
              </a:ext>
            </a:extLst>
          </p:cNvPr>
          <p:cNvSpPr/>
          <p:nvPr/>
        </p:nvSpPr>
        <p:spPr bwMode="auto">
          <a:xfrm>
            <a:off x="2452716" y="3508709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1" name="타원 500">
            <a:extLst>
              <a:ext uri="{FF2B5EF4-FFF2-40B4-BE49-F238E27FC236}">
                <a16:creationId xmlns:a16="http://schemas.microsoft.com/office/drawing/2014/main" id="{B4390B59-6138-48FC-B576-4ECF9F1D79C2}"/>
              </a:ext>
            </a:extLst>
          </p:cNvPr>
          <p:cNvSpPr/>
          <p:nvPr/>
        </p:nvSpPr>
        <p:spPr bwMode="auto">
          <a:xfrm>
            <a:off x="2605116" y="3661109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2" name="타원 501">
            <a:extLst>
              <a:ext uri="{FF2B5EF4-FFF2-40B4-BE49-F238E27FC236}">
                <a16:creationId xmlns:a16="http://schemas.microsoft.com/office/drawing/2014/main" id="{B60D7BF5-2E61-403D-8A2A-6C5A985FDF61}"/>
              </a:ext>
            </a:extLst>
          </p:cNvPr>
          <p:cNvSpPr/>
          <p:nvPr/>
        </p:nvSpPr>
        <p:spPr bwMode="auto">
          <a:xfrm>
            <a:off x="3440011" y="2547519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3" name="타원 502">
            <a:extLst>
              <a:ext uri="{FF2B5EF4-FFF2-40B4-BE49-F238E27FC236}">
                <a16:creationId xmlns:a16="http://schemas.microsoft.com/office/drawing/2014/main" id="{82554FC3-3B1D-4A4A-A1A8-BA8FE914795D}"/>
              </a:ext>
            </a:extLst>
          </p:cNvPr>
          <p:cNvSpPr/>
          <p:nvPr/>
        </p:nvSpPr>
        <p:spPr bwMode="auto">
          <a:xfrm>
            <a:off x="2259976" y="378433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4" name="타원 503">
            <a:extLst>
              <a:ext uri="{FF2B5EF4-FFF2-40B4-BE49-F238E27FC236}">
                <a16:creationId xmlns:a16="http://schemas.microsoft.com/office/drawing/2014/main" id="{F4091F17-45C1-4D01-A7FA-D076D722BD3C}"/>
              </a:ext>
            </a:extLst>
          </p:cNvPr>
          <p:cNvSpPr/>
          <p:nvPr/>
        </p:nvSpPr>
        <p:spPr bwMode="auto">
          <a:xfrm>
            <a:off x="2412376" y="393673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5" name="타원 504">
            <a:extLst>
              <a:ext uri="{FF2B5EF4-FFF2-40B4-BE49-F238E27FC236}">
                <a16:creationId xmlns:a16="http://schemas.microsoft.com/office/drawing/2014/main" id="{2DA99509-D0DD-4BAB-A246-40116C581EB2}"/>
              </a:ext>
            </a:extLst>
          </p:cNvPr>
          <p:cNvSpPr/>
          <p:nvPr/>
        </p:nvSpPr>
        <p:spPr bwMode="auto">
          <a:xfrm>
            <a:off x="2380633" y="369127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6" name="타원 505">
            <a:extLst>
              <a:ext uri="{FF2B5EF4-FFF2-40B4-BE49-F238E27FC236}">
                <a16:creationId xmlns:a16="http://schemas.microsoft.com/office/drawing/2014/main" id="{F64B7EC1-C084-41C4-AA6B-D5D65A7A02D5}"/>
              </a:ext>
            </a:extLst>
          </p:cNvPr>
          <p:cNvSpPr/>
          <p:nvPr/>
        </p:nvSpPr>
        <p:spPr bwMode="auto">
          <a:xfrm>
            <a:off x="2533033" y="384367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7" name="타원 506">
            <a:extLst>
              <a:ext uri="{FF2B5EF4-FFF2-40B4-BE49-F238E27FC236}">
                <a16:creationId xmlns:a16="http://schemas.microsoft.com/office/drawing/2014/main" id="{F2007A19-158F-4A77-BD11-B97C2FCE091A}"/>
              </a:ext>
            </a:extLst>
          </p:cNvPr>
          <p:cNvSpPr/>
          <p:nvPr/>
        </p:nvSpPr>
        <p:spPr bwMode="auto">
          <a:xfrm>
            <a:off x="3367928" y="273008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8" name="타원 507">
            <a:extLst>
              <a:ext uri="{FF2B5EF4-FFF2-40B4-BE49-F238E27FC236}">
                <a16:creationId xmlns:a16="http://schemas.microsoft.com/office/drawing/2014/main" id="{7E7D63A0-1FDE-4443-8526-848935372458}"/>
              </a:ext>
            </a:extLst>
          </p:cNvPr>
          <p:cNvSpPr/>
          <p:nvPr/>
        </p:nvSpPr>
        <p:spPr bwMode="auto">
          <a:xfrm>
            <a:off x="2497032" y="364618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9" name="타원 508">
            <a:extLst>
              <a:ext uri="{FF2B5EF4-FFF2-40B4-BE49-F238E27FC236}">
                <a16:creationId xmlns:a16="http://schemas.microsoft.com/office/drawing/2014/main" id="{07FC4B9E-3573-48FC-9080-DDBFFB96C648}"/>
              </a:ext>
            </a:extLst>
          </p:cNvPr>
          <p:cNvSpPr/>
          <p:nvPr/>
        </p:nvSpPr>
        <p:spPr bwMode="auto">
          <a:xfrm>
            <a:off x="3331927" y="2532596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0" name="타원 509">
            <a:extLst>
              <a:ext uri="{FF2B5EF4-FFF2-40B4-BE49-F238E27FC236}">
                <a16:creationId xmlns:a16="http://schemas.microsoft.com/office/drawing/2014/main" id="{F50ABB77-8093-45EC-9C57-1D3F6E1D10B9}"/>
              </a:ext>
            </a:extLst>
          </p:cNvPr>
          <p:cNvSpPr/>
          <p:nvPr/>
        </p:nvSpPr>
        <p:spPr bwMode="auto">
          <a:xfrm>
            <a:off x="3484327" y="2684996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1" name="타원 510">
            <a:extLst>
              <a:ext uri="{FF2B5EF4-FFF2-40B4-BE49-F238E27FC236}">
                <a16:creationId xmlns:a16="http://schemas.microsoft.com/office/drawing/2014/main" id="{AD875944-B10B-4245-82C7-139A94E998CE}"/>
              </a:ext>
            </a:extLst>
          </p:cNvPr>
          <p:cNvSpPr/>
          <p:nvPr/>
        </p:nvSpPr>
        <p:spPr bwMode="auto">
          <a:xfrm>
            <a:off x="3663720" y="3337647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2" name="타원 511">
            <a:extLst>
              <a:ext uri="{FF2B5EF4-FFF2-40B4-BE49-F238E27FC236}">
                <a16:creationId xmlns:a16="http://schemas.microsoft.com/office/drawing/2014/main" id="{BE4E74EF-DC50-4C55-94E2-4801C0639170}"/>
              </a:ext>
            </a:extLst>
          </p:cNvPr>
          <p:cNvSpPr/>
          <p:nvPr/>
        </p:nvSpPr>
        <p:spPr bwMode="auto">
          <a:xfrm>
            <a:off x="1805091" y="389640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3" name="타원 512">
            <a:extLst>
              <a:ext uri="{FF2B5EF4-FFF2-40B4-BE49-F238E27FC236}">
                <a16:creationId xmlns:a16="http://schemas.microsoft.com/office/drawing/2014/main" id="{E71A0CB5-C4B4-48FE-824E-B280B97365B6}"/>
              </a:ext>
            </a:extLst>
          </p:cNvPr>
          <p:cNvSpPr/>
          <p:nvPr/>
        </p:nvSpPr>
        <p:spPr bwMode="auto">
          <a:xfrm>
            <a:off x="1957491" y="404880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4" name="타원 513">
            <a:extLst>
              <a:ext uri="{FF2B5EF4-FFF2-40B4-BE49-F238E27FC236}">
                <a16:creationId xmlns:a16="http://schemas.microsoft.com/office/drawing/2014/main" id="{B7ECE636-5B9A-44C4-9CA7-CAA3621DAEFA}"/>
              </a:ext>
            </a:extLst>
          </p:cNvPr>
          <p:cNvSpPr/>
          <p:nvPr/>
        </p:nvSpPr>
        <p:spPr bwMode="auto">
          <a:xfrm>
            <a:off x="2083568" y="384941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5" name="타원 514">
            <a:extLst>
              <a:ext uri="{FF2B5EF4-FFF2-40B4-BE49-F238E27FC236}">
                <a16:creationId xmlns:a16="http://schemas.microsoft.com/office/drawing/2014/main" id="{418B0A8C-D218-4BE7-BDED-D77EB1842258}"/>
              </a:ext>
            </a:extLst>
          </p:cNvPr>
          <p:cNvSpPr/>
          <p:nvPr/>
        </p:nvSpPr>
        <p:spPr bwMode="auto">
          <a:xfrm rot="16840586">
            <a:off x="1878958" y="376012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6" name="타원 515">
            <a:extLst>
              <a:ext uri="{FF2B5EF4-FFF2-40B4-BE49-F238E27FC236}">
                <a16:creationId xmlns:a16="http://schemas.microsoft.com/office/drawing/2014/main" id="{234FEF92-A3BB-44F3-B3D4-A28FE720510A}"/>
              </a:ext>
            </a:extLst>
          </p:cNvPr>
          <p:cNvSpPr/>
          <p:nvPr/>
        </p:nvSpPr>
        <p:spPr bwMode="auto">
          <a:xfrm rot="16840586">
            <a:off x="2031358" y="391252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7" name="타원 516">
            <a:extLst>
              <a:ext uri="{FF2B5EF4-FFF2-40B4-BE49-F238E27FC236}">
                <a16:creationId xmlns:a16="http://schemas.microsoft.com/office/drawing/2014/main" id="{794B47DB-B588-498D-A096-24254E901B1F}"/>
              </a:ext>
            </a:extLst>
          </p:cNvPr>
          <p:cNvSpPr/>
          <p:nvPr/>
        </p:nvSpPr>
        <p:spPr bwMode="auto">
          <a:xfrm rot="16840586">
            <a:off x="2183758" y="406492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8" name="타원 517">
            <a:extLst>
              <a:ext uri="{FF2B5EF4-FFF2-40B4-BE49-F238E27FC236}">
                <a16:creationId xmlns:a16="http://schemas.microsoft.com/office/drawing/2014/main" id="{33004B26-AD3C-4C2F-B0FE-39F666A34276}"/>
              </a:ext>
            </a:extLst>
          </p:cNvPr>
          <p:cNvSpPr/>
          <p:nvPr/>
        </p:nvSpPr>
        <p:spPr bwMode="auto">
          <a:xfrm rot="16840586">
            <a:off x="2309835" y="386553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9" name="타원 518">
            <a:extLst>
              <a:ext uri="{FF2B5EF4-FFF2-40B4-BE49-F238E27FC236}">
                <a16:creationId xmlns:a16="http://schemas.microsoft.com/office/drawing/2014/main" id="{7DC274B7-961A-4F21-9BFC-0C3E3B59735D}"/>
              </a:ext>
            </a:extLst>
          </p:cNvPr>
          <p:cNvSpPr/>
          <p:nvPr/>
        </p:nvSpPr>
        <p:spPr bwMode="auto">
          <a:xfrm rot="16840586">
            <a:off x="2462235" y="401793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0" name="타원 519">
            <a:extLst>
              <a:ext uri="{FF2B5EF4-FFF2-40B4-BE49-F238E27FC236}">
                <a16:creationId xmlns:a16="http://schemas.microsoft.com/office/drawing/2014/main" id="{BE0AA2B4-3194-4DE3-8A7F-85E5B3D37361}"/>
              </a:ext>
            </a:extLst>
          </p:cNvPr>
          <p:cNvSpPr/>
          <p:nvPr/>
        </p:nvSpPr>
        <p:spPr bwMode="auto">
          <a:xfrm>
            <a:off x="3978175" y="259193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1" name="타원 520">
            <a:extLst>
              <a:ext uri="{FF2B5EF4-FFF2-40B4-BE49-F238E27FC236}">
                <a16:creationId xmlns:a16="http://schemas.microsoft.com/office/drawing/2014/main" id="{BD274FB3-75C9-429F-B125-64B3845AC60A}"/>
              </a:ext>
            </a:extLst>
          </p:cNvPr>
          <p:cNvSpPr/>
          <p:nvPr/>
        </p:nvSpPr>
        <p:spPr bwMode="auto">
          <a:xfrm>
            <a:off x="1767545" y="4129143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2" name="타원 521">
            <a:extLst>
              <a:ext uri="{FF2B5EF4-FFF2-40B4-BE49-F238E27FC236}">
                <a16:creationId xmlns:a16="http://schemas.microsoft.com/office/drawing/2014/main" id="{EA5A7EC2-3747-4C3D-A8F2-3B43855BE90C}"/>
              </a:ext>
            </a:extLst>
          </p:cNvPr>
          <p:cNvSpPr/>
          <p:nvPr/>
        </p:nvSpPr>
        <p:spPr bwMode="auto">
          <a:xfrm>
            <a:off x="1893622" y="3929760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3" name="타원 522">
            <a:extLst>
              <a:ext uri="{FF2B5EF4-FFF2-40B4-BE49-F238E27FC236}">
                <a16:creationId xmlns:a16="http://schemas.microsoft.com/office/drawing/2014/main" id="{B94899BB-46D8-497F-9177-4BC1D61F10C6}"/>
              </a:ext>
            </a:extLst>
          </p:cNvPr>
          <p:cNvSpPr/>
          <p:nvPr/>
        </p:nvSpPr>
        <p:spPr bwMode="auto">
          <a:xfrm>
            <a:off x="2046022" y="4082160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4" name="타원 523">
            <a:extLst>
              <a:ext uri="{FF2B5EF4-FFF2-40B4-BE49-F238E27FC236}">
                <a16:creationId xmlns:a16="http://schemas.microsoft.com/office/drawing/2014/main" id="{59714D53-29EF-4A5C-B6EB-71154C0E1A22}"/>
              </a:ext>
            </a:extLst>
          </p:cNvPr>
          <p:cNvSpPr/>
          <p:nvPr/>
        </p:nvSpPr>
        <p:spPr bwMode="auto">
          <a:xfrm>
            <a:off x="2003440" y="368032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5" name="타원 524">
            <a:extLst>
              <a:ext uri="{FF2B5EF4-FFF2-40B4-BE49-F238E27FC236}">
                <a16:creationId xmlns:a16="http://schemas.microsoft.com/office/drawing/2014/main" id="{E2A91FAD-1CEA-414F-AB32-378F4F4B6967}"/>
              </a:ext>
            </a:extLst>
          </p:cNvPr>
          <p:cNvSpPr/>
          <p:nvPr/>
        </p:nvSpPr>
        <p:spPr bwMode="auto">
          <a:xfrm>
            <a:off x="2155840" y="383272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6" name="타원 525">
            <a:extLst>
              <a:ext uri="{FF2B5EF4-FFF2-40B4-BE49-F238E27FC236}">
                <a16:creationId xmlns:a16="http://schemas.microsoft.com/office/drawing/2014/main" id="{5802DC9B-EF71-4CB3-8650-873F42D43E7E}"/>
              </a:ext>
            </a:extLst>
          </p:cNvPr>
          <p:cNvSpPr/>
          <p:nvPr/>
        </p:nvSpPr>
        <p:spPr bwMode="auto">
          <a:xfrm>
            <a:off x="2308240" y="398512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7" name="타원 526">
            <a:extLst>
              <a:ext uri="{FF2B5EF4-FFF2-40B4-BE49-F238E27FC236}">
                <a16:creationId xmlns:a16="http://schemas.microsoft.com/office/drawing/2014/main" id="{65D582B6-E9A7-4505-9759-FDFA77AF5A3F}"/>
              </a:ext>
            </a:extLst>
          </p:cNvPr>
          <p:cNvSpPr/>
          <p:nvPr/>
        </p:nvSpPr>
        <p:spPr bwMode="auto">
          <a:xfrm>
            <a:off x="2460640" y="413752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8" name="타원 527">
            <a:extLst>
              <a:ext uri="{FF2B5EF4-FFF2-40B4-BE49-F238E27FC236}">
                <a16:creationId xmlns:a16="http://schemas.microsoft.com/office/drawing/2014/main" id="{BC23FFCF-6F5A-4781-A6C4-F4FE2549989A}"/>
              </a:ext>
            </a:extLst>
          </p:cNvPr>
          <p:cNvSpPr/>
          <p:nvPr/>
        </p:nvSpPr>
        <p:spPr bwMode="auto">
          <a:xfrm>
            <a:off x="3978175" y="259193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9" name="타원 528">
            <a:extLst>
              <a:ext uri="{FF2B5EF4-FFF2-40B4-BE49-F238E27FC236}">
                <a16:creationId xmlns:a16="http://schemas.microsoft.com/office/drawing/2014/main" id="{6264E234-4DE4-4ABE-9568-D047A5397FF5}"/>
              </a:ext>
            </a:extLst>
          </p:cNvPr>
          <p:cNvSpPr/>
          <p:nvPr/>
        </p:nvSpPr>
        <p:spPr bwMode="auto">
          <a:xfrm>
            <a:off x="3366896" y="203257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0" name="타원 529">
            <a:extLst>
              <a:ext uri="{FF2B5EF4-FFF2-40B4-BE49-F238E27FC236}">
                <a16:creationId xmlns:a16="http://schemas.microsoft.com/office/drawing/2014/main" id="{21C13BB1-B179-46E5-BEBE-674ADEC73822}"/>
              </a:ext>
            </a:extLst>
          </p:cNvPr>
          <p:cNvSpPr/>
          <p:nvPr/>
        </p:nvSpPr>
        <p:spPr bwMode="auto">
          <a:xfrm>
            <a:off x="3519296" y="218497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1" name="타원 530">
            <a:extLst>
              <a:ext uri="{FF2B5EF4-FFF2-40B4-BE49-F238E27FC236}">
                <a16:creationId xmlns:a16="http://schemas.microsoft.com/office/drawing/2014/main" id="{62BC7278-9760-4CA9-9612-A179A0B020D8}"/>
              </a:ext>
            </a:extLst>
          </p:cNvPr>
          <p:cNvSpPr/>
          <p:nvPr/>
        </p:nvSpPr>
        <p:spPr bwMode="auto">
          <a:xfrm>
            <a:off x="3377211" y="192689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2" name="타원 531">
            <a:extLst>
              <a:ext uri="{FF2B5EF4-FFF2-40B4-BE49-F238E27FC236}">
                <a16:creationId xmlns:a16="http://schemas.microsoft.com/office/drawing/2014/main" id="{2A78CC52-28CF-463D-B407-C50E9D9EAC66}"/>
              </a:ext>
            </a:extLst>
          </p:cNvPr>
          <p:cNvSpPr/>
          <p:nvPr/>
        </p:nvSpPr>
        <p:spPr bwMode="auto">
          <a:xfrm>
            <a:off x="2954879" y="2259453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3" name="타원 532">
            <a:extLst>
              <a:ext uri="{FF2B5EF4-FFF2-40B4-BE49-F238E27FC236}">
                <a16:creationId xmlns:a16="http://schemas.microsoft.com/office/drawing/2014/main" id="{0D8E72EA-2D1E-44D2-9F85-774EB0C5F957}"/>
              </a:ext>
            </a:extLst>
          </p:cNvPr>
          <p:cNvSpPr/>
          <p:nvPr/>
        </p:nvSpPr>
        <p:spPr bwMode="auto">
          <a:xfrm>
            <a:off x="3107279" y="2411853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4" name="타원 533">
            <a:extLst>
              <a:ext uri="{FF2B5EF4-FFF2-40B4-BE49-F238E27FC236}">
                <a16:creationId xmlns:a16="http://schemas.microsoft.com/office/drawing/2014/main" id="{AA5E35DD-BB31-48FC-9812-A8DF5213407F}"/>
              </a:ext>
            </a:extLst>
          </p:cNvPr>
          <p:cNvSpPr/>
          <p:nvPr/>
        </p:nvSpPr>
        <p:spPr bwMode="auto">
          <a:xfrm>
            <a:off x="3259679" y="2564253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5" name="타원 534">
            <a:extLst>
              <a:ext uri="{FF2B5EF4-FFF2-40B4-BE49-F238E27FC236}">
                <a16:creationId xmlns:a16="http://schemas.microsoft.com/office/drawing/2014/main" id="{F5C88755-B963-479D-B961-3A28389AFDE9}"/>
              </a:ext>
            </a:extLst>
          </p:cNvPr>
          <p:cNvSpPr/>
          <p:nvPr/>
        </p:nvSpPr>
        <p:spPr bwMode="auto">
          <a:xfrm>
            <a:off x="3667490" y="253099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6" name="타원 535">
            <a:extLst>
              <a:ext uri="{FF2B5EF4-FFF2-40B4-BE49-F238E27FC236}">
                <a16:creationId xmlns:a16="http://schemas.microsoft.com/office/drawing/2014/main" id="{8043A7B5-BA3D-4978-9920-A51B8520CB41}"/>
              </a:ext>
            </a:extLst>
          </p:cNvPr>
          <p:cNvSpPr/>
          <p:nvPr/>
        </p:nvSpPr>
        <p:spPr bwMode="auto">
          <a:xfrm>
            <a:off x="3978175" y="259193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7" name="타원 536">
            <a:extLst>
              <a:ext uri="{FF2B5EF4-FFF2-40B4-BE49-F238E27FC236}">
                <a16:creationId xmlns:a16="http://schemas.microsoft.com/office/drawing/2014/main" id="{AAA69FC9-B536-437E-B33E-6A8CD8E88E9F}"/>
              </a:ext>
            </a:extLst>
          </p:cNvPr>
          <p:cNvSpPr/>
          <p:nvPr/>
        </p:nvSpPr>
        <p:spPr bwMode="auto">
          <a:xfrm>
            <a:off x="4130575" y="274433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8" name="타원 537">
            <a:extLst>
              <a:ext uri="{FF2B5EF4-FFF2-40B4-BE49-F238E27FC236}">
                <a16:creationId xmlns:a16="http://schemas.microsoft.com/office/drawing/2014/main" id="{551B47DD-1689-4C00-940B-2B2212DE1B7C}"/>
              </a:ext>
            </a:extLst>
          </p:cNvPr>
          <p:cNvSpPr/>
          <p:nvPr/>
        </p:nvSpPr>
        <p:spPr bwMode="auto">
          <a:xfrm>
            <a:off x="3765904" y="272838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39" name="타원 538">
            <a:extLst>
              <a:ext uri="{FF2B5EF4-FFF2-40B4-BE49-F238E27FC236}">
                <a16:creationId xmlns:a16="http://schemas.microsoft.com/office/drawing/2014/main" id="{7382E3D0-D374-4AE9-8128-607FFB8C7BB7}"/>
              </a:ext>
            </a:extLst>
          </p:cNvPr>
          <p:cNvSpPr/>
          <p:nvPr/>
        </p:nvSpPr>
        <p:spPr bwMode="auto">
          <a:xfrm>
            <a:off x="3918304" y="288078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0" name="타원 539">
            <a:extLst>
              <a:ext uri="{FF2B5EF4-FFF2-40B4-BE49-F238E27FC236}">
                <a16:creationId xmlns:a16="http://schemas.microsoft.com/office/drawing/2014/main" id="{A68A8D6C-7FE4-4DCE-ADDC-714D032DF103}"/>
              </a:ext>
            </a:extLst>
          </p:cNvPr>
          <p:cNvSpPr/>
          <p:nvPr/>
        </p:nvSpPr>
        <p:spPr bwMode="auto">
          <a:xfrm>
            <a:off x="3276183" y="229314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1" name="타원 540">
            <a:extLst>
              <a:ext uri="{FF2B5EF4-FFF2-40B4-BE49-F238E27FC236}">
                <a16:creationId xmlns:a16="http://schemas.microsoft.com/office/drawing/2014/main" id="{39ADC726-AE75-46B5-A975-8F308CC573EB}"/>
              </a:ext>
            </a:extLst>
          </p:cNvPr>
          <p:cNvSpPr/>
          <p:nvPr/>
        </p:nvSpPr>
        <p:spPr bwMode="auto">
          <a:xfrm>
            <a:off x="3428583" y="244554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2" name="타원 541">
            <a:extLst>
              <a:ext uri="{FF2B5EF4-FFF2-40B4-BE49-F238E27FC236}">
                <a16:creationId xmlns:a16="http://schemas.microsoft.com/office/drawing/2014/main" id="{EF7A8575-030D-428F-8C83-3A2836BEFA27}"/>
              </a:ext>
            </a:extLst>
          </p:cNvPr>
          <p:cNvSpPr/>
          <p:nvPr/>
        </p:nvSpPr>
        <p:spPr bwMode="auto">
          <a:xfrm>
            <a:off x="3428583" y="244554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3" name="타원 542">
            <a:extLst>
              <a:ext uri="{FF2B5EF4-FFF2-40B4-BE49-F238E27FC236}">
                <a16:creationId xmlns:a16="http://schemas.microsoft.com/office/drawing/2014/main" id="{B1610561-4741-4871-A96E-4BB0F2BDD758}"/>
              </a:ext>
            </a:extLst>
          </p:cNvPr>
          <p:cNvSpPr/>
          <p:nvPr/>
        </p:nvSpPr>
        <p:spPr bwMode="auto">
          <a:xfrm>
            <a:off x="3428583" y="244554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4" name="타원 543">
            <a:extLst>
              <a:ext uri="{FF2B5EF4-FFF2-40B4-BE49-F238E27FC236}">
                <a16:creationId xmlns:a16="http://schemas.microsoft.com/office/drawing/2014/main" id="{306A99F2-2EBF-4AD7-A0E3-2FE895D24194}"/>
              </a:ext>
            </a:extLst>
          </p:cNvPr>
          <p:cNvSpPr/>
          <p:nvPr/>
        </p:nvSpPr>
        <p:spPr bwMode="auto">
          <a:xfrm>
            <a:off x="3286498" y="218746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5" name="타원 544">
            <a:extLst>
              <a:ext uri="{FF2B5EF4-FFF2-40B4-BE49-F238E27FC236}">
                <a16:creationId xmlns:a16="http://schemas.microsoft.com/office/drawing/2014/main" id="{DAB9EE20-D56D-4EDF-B449-DF6B185F16C7}"/>
              </a:ext>
            </a:extLst>
          </p:cNvPr>
          <p:cNvSpPr/>
          <p:nvPr/>
        </p:nvSpPr>
        <p:spPr bwMode="auto">
          <a:xfrm>
            <a:off x="3438898" y="233986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6" name="타원 545">
            <a:extLst>
              <a:ext uri="{FF2B5EF4-FFF2-40B4-BE49-F238E27FC236}">
                <a16:creationId xmlns:a16="http://schemas.microsoft.com/office/drawing/2014/main" id="{C5DB086E-7DF0-4EDC-9CA5-F7A5DF399705}"/>
              </a:ext>
            </a:extLst>
          </p:cNvPr>
          <p:cNvSpPr/>
          <p:nvPr/>
        </p:nvSpPr>
        <p:spPr bwMode="auto">
          <a:xfrm>
            <a:off x="3591298" y="249226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7" name="타원 546">
            <a:extLst>
              <a:ext uri="{FF2B5EF4-FFF2-40B4-BE49-F238E27FC236}">
                <a16:creationId xmlns:a16="http://schemas.microsoft.com/office/drawing/2014/main" id="{A073CBA5-36F7-48D2-AF84-6C6BBD8BF7F8}"/>
              </a:ext>
            </a:extLst>
          </p:cNvPr>
          <p:cNvSpPr/>
          <p:nvPr/>
        </p:nvSpPr>
        <p:spPr bwMode="auto">
          <a:xfrm>
            <a:off x="3147215" y="256549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8" name="타원 547">
            <a:extLst>
              <a:ext uri="{FF2B5EF4-FFF2-40B4-BE49-F238E27FC236}">
                <a16:creationId xmlns:a16="http://schemas.microsoft.com/office/drawing/2014/main" id="{A1E80218-4BAD-47F8-876C-BD308542B3AB}"/>
              </a:ext>
            </a:extLst>
          </p:cNvPr>
          <p:cNvSpPr/>
          <p:nvPr/>
        </p:nvSpPr>
        <p:spPr bwMode="auto">
          <a:xfrm>
            <a:off x="3555026" y="2532229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9" name="타원 548">
            <a:extLst>
              <a:ext uri="{FF2B5EF4-FFF2-40B4-BE49-F238E27FC236}">
                <a16:creationId xmlns:a16="http://schemas.microsoft.com/office/drawing/2014/main" id="{9C22B4AD-1EC6-442B-97D6-EFAA061ABF50}"/>
              </a:ext>
            </a:extLst>
          </p:cNvPr>
          <p:cNvSpPr/>
          <p:nvPr/>
        </p:nvSpPr>
        <p:spPr bwMode="auto">
          <a:xfrm>
            <a:off x="3555026" y="2532229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0" name="타원 549">
            <a:extLst>
              <a:ext uri="{FF2B5EF4-FFF2-40B4-BE49-F238E27FC236}">
                <a16:creationId xmlns:a16="http://schemas.microsoft.com/office/drawing/2014/main" id="{4BCAEAF2-9539-4C48-A57F-33D1A313574C}"/>
              </a:ext>
            </a:extLst>
          </p:cNvPr>
          <p:cNvSpPr/>
          <p:nvPr/>
        </p:nvSpPr>
        <p:spPr bwMode="auto">
          <a:xfrm>
            <a:off x="3555026" y="2532229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1" name="타원 550">
            <a:extLst>
              <a:ext uri="{FF2B5EF4-FFF2-40B4-BE49-F238E27FC236}">
                <a16:creationId xmlns:a16="http://schemas.microsoft.com/office/drawing/2014/main" id="{A3EE7EDB-3C4B-48CB-941A-4826B0176FCE}"/>
              </a:ext>
            </a:extLst>
          </p:cNvPr>
          <p:cNvSpPr/>
          <p:nvPr/>
        </p:nvSpPr>
        <p:spPr bwMode="auto">
          <a:xfrm>
            <a:off x="3707426" y="2684629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2" name="타원 551">
            <a:extLst>
              <a:ext uri="{FF2B5EF4-FFF2-40B4-BE49-F238E27FC236}">
                <a16:creationId xmlns:a16="http://schemas.microsoft.com/office/drawing/2014/main" id="{31EE825B-8D29-44EA-A935-2ADC843F9EA9}"/>
              </a:ext>
            </a:extLst>
          </p:cNvPr>
          <p:cNvSpPr/>
          <p:nvPr/>
        </p:nvSpPr>
        <p:spPr bwMode="auto">
          <a:xfrm>
            <a:off x="3296813" y="1936035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3" name="타원 552">
            <a:extLst>
              <a:ext uri="{FF2B5EF4-FFF2-40B4-BE49-F238E27FC236}">
                <a16:creationId xmlns:a16="http://schemas.microsoft.com/office/drawing/2014/main" id="{F42E30ED-8101-4BCE-9157-E9D3A02D8A81}"/>
              </a:ext>
            </a:extLst>
          </p:cNvPr>
          <p:cNvSpPr/>
          <p:nvPr/>
        </p:nvSpPr>
        <p:spPr bwMode="auto">
          <a:xfrm>
            <a:off x="3449213" y="2088435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4" name="타원 553">
            <a:extLst>
              <a:ext uri="{FF2B5EF4-FFF2-40B4-BE49-F238E27FC236}">
                <a16:creationId xmlns:a16="http://schemas.microsoft.com/office/drawing/2014/main" id="{147540C0-5BE8-4518-8684-7A9C61AB4A07}"/>
              </a:ext>
            </a:extLst>
          </p:cNvPr>
          <p:cNvSpPr/>
          <p:nvPr/>
        </p:nvSpPr>
        <p:spPr bwMode="auto">
          <a:xfrm>
            <a:off x="3143280" y="37055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5" name="타원 554">
            <a:extLst>
              <a:ext uri="{FF2B5EF4-FFF2-40B4-BE49-F238E27FC236}">
                <a16:creationId xmlns:a16="http://schemas.microsoft.com/office/drawing/2014/main" id="{E714ACF3-614E-46B6-8FD8-B41306C3F8EF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6" name="타원 555">
            <a:extLst>
              <a:ext uri="{FF2B5EF4-FFF2-40B4-BE49-F238E27FC236}">
                <a16:creationId xmlns:a16="http://schemas.microsoft.com/office/drawing/2014/main" id="{0AA718E1-3A04-4FC6-8113-40212D50B45D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7" name="타원 556">
            <a:extLst>
              <a:ext uri="{FF2B5EF4-FFF2-40B4-BE49-F238E27FC236}">
                <a16:creationId xmlns:a16="http://schemas.microsoft.com/office/drawing/2014/main" id="{90E126F6-1E76-4148-9F08-5F8C71141CC6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8" name="타원 557">
            <a:extLst>
              <a:ext uri="{FF2B5EF4-FFF2-40B4-BE49-F238E27FC236}">
                <a16:creationId xmlns:a16="http://schemas.microsoft.com/office/drawing/2014/main" id="{BD19D105-0719-43E5-846D-CE83DDEC759B}"/>
              </a:ext>
            </a:extLst>
          </p:cNvPr>
          <p:cNvSpPr/>
          <p:nvPr/>
        </p:nvSpPr>
        <p:spPr bwMode="auto">
          <a:xfrm>
            <a:off x="3788238" y="363210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59" name="타원 558">
            <a:extLst>
              <a:ext uri="{FF2B5EF4-FFF2-40B4-BE49-F238E27FC236}">
                <a16:creationId xmlns:a16="http://schemas.microsoft.com/office/drawing/2014/main" id="{5E9ABB3C-CBA9-4F37-A6F7-FCAC6DD8C929}"/>
              </a:ext>
            </a:extLst>
          </p:cNvPr>
          <p:cNvSpPr/>
          <p:nvPr/>
        </p:nvSpPr>
        <p:spPr bwMode="auto">
          <a:xfrm>
            <a:off x="3494893" y="379023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0" name="타원 559">
            <a:extLst>
              <a:ext uri="{FF2B5EF4-FFF2-40B4-BE49-F238E27FC236}">
                <a16:creationId xmlns:a16="http://schemas.microsoft.com/office/drawing/2014/main" id="{E78A315D-3F1A-4F2D-9495-D8948B6D4F52}"/>
              </a:ext>
            </a:extLst>
          </p:cNvPr>
          <p:cNvSpPr/>
          <p:nvPr/>
        </p:nvSpPr>
        <p:spPr bwMode="auto">
          <a:xfrm>
            <a:off x="3473738" y="3539808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1" name="타원 560">
            <a:extLst>
              <a:ext uri="{FF2B5EF4-FFF2-40B4-BE49-F238E27FC236}">
                <a16:creationId xmlns:a16="http://schemas.microsoft.com/office/drawing/2014/main" id="{BC6E3483-DD29-4A8F-94C4-0CB11F67FE41}"/>
              </a:ext>
            </a:extLst>
          </p:cNvPr>
          <p:cNvSpPr/>
          <p:nvPr/>
        </p:nvSpPr>
        <p:spPr bwMode="auto">
          <a:xfrm>
            <a:off x="3544700" y="329503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2" name="타원 561">
            <a:extLst>
              <a:ext uri="{FF2B5EF4-FFF2-40B4-BE49-F238E27FC236}">
                <a16:creationId xmlns:a16="http://schemas.microsoft.com/office/drawing/2014/main" id="{B90C6205-B59C-4D23-9A84-A10E35A9A5C0}"/>
              </a:ext>
            </a:extLst>
          </p:cNvPr>
          <p:cNvSpPr/>
          <p:nvPr/>
        </p:nvSpPr>
        <p:spPr bwMode="auto">
          <a:xfrm>
            <a:off x="3875577" y="3506605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3" name="타원 562">
            <a:extLst>
              <a:ext uri="{FF2B5EF4-FFF2-40B4-BE49-F238E27FC236}">
                <a16:creationId xmlns:a16="http://schemas.microsoft.com/office/drawing/2014/main" id="{F1B7EAD4-E44A-4ABD-A8D4-19649C57BF2C}"/>
              </a:ext>
            </a:extLst>
          </p:cNvPr>
          <p:cNvSpPr/>
          <p:nvPr/>
        </p:nvSpPr>
        <p:spPr bwMode="auto">
          <a:xfrm>
            <a:off x="3875577" y="3506605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4" name="타원 563">
            <a:extLst>
              <a:ext uri="{FF2B5EF4-FFF2-40B4-BE49-F238E27FC236}">
                <a16:creationId xmlns:a16="http://schemas.microsoft.com/office/drawing/2014/main" id="{54A99802-EEE6-4872-A837-60880838FA42}"/>
              </a:ext>
            </a:extLst>
          </p:cNvPr>
          <p:cNvSpPr/>
          <p:nvPr/>
        </p:nvSpPr>
        <p:spPr bwMode="auto">
          <a:xfrm>
            <a:off x="3875577" y="3506605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5" name="타원 564">
            <a:extLst>
              <a:ext uri="{FF2B5EF4-FFF2-40B4-BE49-F238E27FC236}">
                <a16:creationId xmlns:a16="http://schemas.microsoft.com/office/drawing/2014/main" id="{19191F6E-8CA1-4651-B7EE-FE70C6ADAD19}"/>
              </a:ext>
            </a:extLst>
          </p:cNvPr>
          <p:cNvSpPr/>
          <p:nvPr/>
        </p:nvSpPr>
        <p:spPr bwMode="auto">
          <a:xfrm>
            <a:off x="4027977" y="3659005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6" name="타원 565">
            <a:extLst>
              <a:ext uri="{FF2B5EF4-FFF2-40B4-BE49-F238E27FC236}">
                <a16:creationId xmlns:a16="http://schemas.microsoft.com/office/drawing/2014/main" id="{7B6E1323-8AB0-449C-ABCC-4448BD3A9F2B}"/>
              </a:ext>
            </a:extLst>
          </p:cNvPr>
          <p:cNvSpPr/>
          <p:nvPr/>
        </p:nvSpPr>
        <p:spPr bwMode="auto">
          <a:xfrm>
            <a:off x="3331050" y="363285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7" name="타원 566">
            <a:extLst>
              <a:ext uri="{FF2B5EF4-FFF2-40B4-BE49-F238E27FC236}">
                <a16:creationId xmlns:a16="http://schemas.microsoft.com/office/drawing/2014/main" id="{40144AD0-27AE-4B03-84D8-1FB47C81FA19}"/>
              </a:ext>
            </a:extLst>
          </p:cNvPr>
          <p:cNvSpPr/>
          <p:nvPr/>
        </p:nvSpPr>
        <p:spPr bwMode="auto">
          <a:xfrm>
            <a:off x="3545911" y="334188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8" name="타원 567">
            <a:extLst>
              <a:ext uri="{FF2B5EF4-FFF2-40B4-BE49-F238E27FC236}">
                <a16:creationId xmlns:a16="http://schemas.microsoft.com/office/drawing/2014/main" id="{04AE31F2-E328-4D75-8F03-64A2E6EDF08A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9" name="타원 568">
            <a:extLst>
              <a:ext uri="{FF2B5EF4-FFF2-40B4-BE49-F238E27FC236}">
                <a16:creationId xmlns:a16="http://schemas.microsoft.com/office/drawing/2014/main" id="{DAA3F03E-01D2-40D6-9845-50A8D4BDEEE4}"/>
              </a:ext>
            </a:extLst>
          </p:cNvPr>
          <p:cNvSpPr/>
          <p:nvPr/>
        </p:nvSpPr>
        <p:spPr bwMode="auto">
          <a:xfrm>
            <a:off x="3788238" y="363210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0" name="타원 569">
            <a:extLst>
              <a:ext uri="{FF2B5EF4-FFF2-40B4-BE49-F238E27FC236}">
                <a16:creationId xmlns:a16="http://schemas.microsoft.com/office/drawing/2014/main" id="{112ED014-BD40-4C7C-9383-5662561A0321}"/>
              </a:ext>
            </a:extLst>
          </p:cNvPr>
          <p:cNvSpPr/>
          <p:nvPr/>
        </p:nvSpPr>
        <p:spPr bwMode="auto">
          <a:xfrm>
            <a:off x="3788238" y="363210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1" name="타원 570">
            <a:extLst>
              <a:ext uri="{FF2B5EF4-FFF2-40B4-BE49-F238E27FC236}">
                <a16:creationId xmlns:a16="http://schemas.microsoft.com/office/drawing/2014/main" id="{CBF5AE6E-6AE4-48E9-843E-F8E88C7CA1A1}"/>
              </a:ext>
            </a:extLst>
          </p:cNvPr>
          <p:cNvSpPr/>
          <p:nvPr/>
        </p:nvSpPr>
        <p:spPr bwMode="auto">
          <a:xfrm>
            <a:off x="3788238" y="363210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2" name="타원 571">
            <a:extLst>
              <a:ext uri="{FF2B5EF4-FFF2-40B4-BE49-F238E27FC236}">
                <a16:creationId xmlns:a16="http://schemas.microsoft.com/office/drawing/2014/main" id="{628CDB84-E518-46F0-AA6C-9DC601A8216A}"/>
              </a:ext>
            </a:extLst>
          </p:cNvPr>
          <p:cNvSpPr/>
          <p:nvPr/>
        </p:nvSpPr>
        <p:spPr bwMode="auto">
          <a:xfrm>
            <a:off x="3494893" y="379023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3" name="타원 572">
            <a:extLst>
              <a:ext uri="{FF2B5EF4-FFF2-40B4-BE49-F238E27FC236}">
                <a16:creationId xmlns:a16="http://schemas.microsoft.com/office/drawing/2014/main" id="{DEF1512D-6DD1-4989-B3AD-1F1C50ABD726}"/>
              </a:ext>
            </a:extLst>
          </p:cNvPr>
          <p:cNvSpPr/>
          <p:nvPr/>
        </p:nvSpPr>
        <p:spPr bwMode="auto">
          <a:xfrm>
            <a:off x="3473738" y="3539808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4" name="타원 573">
            <a:extLst>
              <a:ext uri="{FF2B5EF4-FFF2-40B4-BE49-F238E27FC236}">
                <a16:creationId xmlns:a16="http://schemas.microsoft.com/office/drawing/2014/main" id="{619BFED2-FF10-4B62-BE2A-E7EBCCD6B115}"/>
              </a:ext>
            </a:extLst>
          </p:cNvPr>
          <p:cNvSpPr/>
          <p:nvPr/>
        </p:nvSpPr>
        <p:spPr bwMode="auto">
          <a:xfrm>
            <a:off x="3566109" y="3797988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5" name="타원 574">
            <a:extLst>
              <a:ext uri="{FF2B5EF4-FFF2-40B4-BE49-F238E27FC236}">
                <a16:creationId xmlns:a16="http://schemas.microsoft.com/office/drawing/2014/main" id="{F77B18D9-F090-4984-97AD-E3DC390C3449}"/>
              </a:ext>
            </a:extLst>
          </p:cNvPr>
          <p:cNvSpPr/>
          <p:nvPr/>
        </p:nvSpPr>
        <p:spPr bwMode="auto">
          <a:xfrm>
            <a:off x="3788238" y="363210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6" name="타원 575">
            <a:extLst>
              <a:ext uri="{FF2B5EF4-FFF2-40B4-BE49-F238E27FC236}">
                <a16:creationId xmlns:a16="http://schemas.microsoft.com/office/drawing/2014/main" id="{700FC70B-B113-4FEB-8054-B31E75A17830}"/>
              </a:ext>
            </a:extLst>
          </p:cNvPr>
          <p:cNvSpPr/>
          <p:nvPr/>
        </p:nvSpPr>
        <p:spPr bwMode="auto">
          <a:xfrm>
            <a:off x="3494893" y="379023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7" name="타원 576">
            <a:extLst>
              <a:ext uri="{FF2B5EF4-FFF2-40B4-BE49-F238E27FC236}">
                <a16:creationId xmlns:a16="http://schemas.microsoft.com/office/drawing/2014/main" id="{80AC6A34-DB9D-4318-B65E-34DD67A1F05E}"/>
              </a:ext>
            </a:extLst>
          </p:cNvPr>
          <p:cNvSpPr/>
          <p:nvPr/>
        </p:nvSpPr>
        <p:spPr bwMode="auto">
          <a:xfrm>
            <a:off x="3494893" y="379023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8" name="타원 577">
            <a:extLst>
              <a:ext uri="{FF2B5EF4-FFF2-40B4-BE49-F238E27FC236}">
                <a16:creationId xmlns:a16="http://schemas.microsoft.com/office/drawing/2014/main" id="{DEA7DE5E-B150-4803-B7D6-4F368406258B}"/>
              </a:ext>
            </a:extLst>
          </p:cNvPr>
          <p:cNvSpPr/>
          <p:nvPr/>
        </p:nvSpPr>
        <p:spPr bwMode="auto">
          <a:xfrm>
            <a:off x="3494893" y="379023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79" name="타원 578">
            <a:extLst>
              <a:ext uri="{FF2B5EF4-FFF2-40B4-BE49-F238E27FC236}">
                <a16:creationId xmlns:a16="http://schemas.microsoft.com/office/drawing/2014/main" id="{5346D8AC-A3C6-43AE-B8A0-81AB724B1FEF}"/>
              </a:ext>
            </a:extLst>
          </p:cNvPr>
          <p:cNvSpPr/>
          <p:nvPr/>
        </p:nvSpPr>
        <p:spPr bwMode="auto">
          <a:xfrm>
            <a:off x="3473738" y="3539808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0" name="타원 579">
            <a:extLst>
              <a:ext uri="{FF2B5EF4-FFF2-40B4-BE49-F238E27FC236}">
                <a16:creationId xmlns:a16="http://schemas.microsoft.com/office/drawing/2014/main" id="{B4B31CD4-D187-4F98-84A5-246B39A68D97}"/>
              </a:ext>
            </a:extLst>
          </p:cNvPr>
          <p:cNvSpPr/>
          <p:nvPr/>
        </p:nvSpPr>
        <p:spPr bwMode="auto">
          <a:xfrm>
            <a:off x="3566109" y="3797988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1" name="타원 580">
            <a:extLst>
              <a:ext uri="{FF2B5EF4-FFF2-40B4-BE49-F238E27FC236}">
                <a16:creationId xmlns:a16="http://schemas.microsoft.com/office/drawing/2014/main" id="{ECC4107F-5B4B-474F-A1C6-F66C3DF79499}"/>
              </a:ext>
            </a:extLst>
          </p:cNvPr>
          <p:cNvSpPr/>
          <p:nvPr/>
        </p:nvSpPr>
        <p:spPr bwMode="auto">
          <a:xfrm>
            <a:off x="3403733" y="357890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2" name="타원 581">
            <a:extLst>
              <a:ext uri="{FF2B5EF4-FFF2-40B4-BE49-F238E27FC236}">
                <a16:creationId xmlns:a16="http://schemas.microsoft.com/office/drawing/2014/main" id="{C0DC817E-4476-4EA5-89E9-2F3F3E62ED05}"/>
              </a:ext>
            </a:extLst>
          </p:cNvPr>
          <p:cNvSpPr/>
          <p:nvPr/>
        </p:nvSpPr>
        <p:spPr bwMode="auto">
          <a:xfrm>
            <a:off x="3143280" y="37055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3" name="타원 582">
            <a:extLst>
              <a:ext uri="{FF2B5EF4-FFF2-40B4-BE49-F238E27FC236}">
                <a16:creationId xmlns:a16="http://schemas.microsoft.com/office/drawing/2014/main" id="{54BFD276-388B-497A-8EF1-FA85EBEFD8B7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4" name="타원 583">
            <a:extLst>
              <a:ext uri="{FF2B5EF4-FFF2-40B4-BE49-F238E27FC236}">
                <a16:creationId xmlns:a16="http://schemas.microsoft.com/office/drawing/2014/main" id="{D2D52B44-116C-4517-8C48-817A2B596FC6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5" name="타원 584">
            <a:extLst>
              <a:ext uri="{FF2B5EF4-FFF2-40B4-BE49-F238E27FC236}">
                <a16:creationId xmlns:a16="http://schemas.microsoft.com/office/drawing/2014/main" id="{62A19C22-E498-4F26-A1B0-0D3B23CCD3B2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6" name="타원 585">
            <a:extLst>
              <a:ext uri="{FF2B5EF4-FFF2-40B4-BE49-F238E27FC236}">
                <a16:creationId xmlns:a16="http://schemas.microsoft.com/office/drawing/2014/main" id="{EF43A9FD-BAB0-4CE6-9AFD-9F8B2758E910}"/>
              </a:ext>
            </a:extLst>
          </p:cNvPr>
          <p:cNvSpPr/>
          <p:nvPr/>
        </p:nvSpPr>
        <p:spPr bwMode="auto">
          <a:xfrm>
            <a:off x="3510541" y="356694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7" name="타원 586">
            <a:extLst>
              <a:ext uri="{FF2B5EF4-FFF2-40B4-BE49-F238E27FC236}">
                <a16:creationId xmlns:a16="http://schemas.microsoft.com/office/drawing/2014/main" id="{ADA5C2A5-753D-4C0E-92E4-29657EA695F9}"/>
              </a:ext>
            </a:extLst>
          </p:cNvPr>
          <p:cNvSpPr/>
          <p:nvPr/>
        </p:nvSpPr>
        <p:spPr bwMode="auto">
          <a:xfrm>
            <a:off x="3815073" y="352235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8" name="타원 587">
            <a:extLst>
              <a:ext uri="{FF2B5EF4-FFF2-40B4-BE49-F238E27FC236}">
                <a16:creationId xmlns:a16="http://schemas.microsoft.com/office/drawing/2014/main" id="{7C9EDF3D-1CD2-418F-9DE6-785FAAAF853D}"/>
              </a:ext>
            </a:extLst>
          </p:cNvPr>
          <p:cNvSpPr/>
          <p:nvPr/>
        </p:nvSpPr>
        <p:spPr bwMode="auto">
          <a:xfrm>
            <a:off x="3581757" y="3574698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9" name="타원 588">
            <a:extLst>
              <a:ext uri="{FF2B5EF4-FFF2-40B4-BE49-F238E27FC236}">
                <a16:creationId xmlns:a16="http://schemas.microsoft.com/office/drawing/2014/main" id="{42048823-8C82-4456-806C-A36F6AC9108B}"/>
              </a:ext>
            </a:extLst>
          </p:cNvPr>
          <p:cNvSpPr/>
          <p:nvPr/>
        </p:nvSpPr>
        <p:spPr bwMode="auto">
          <a:xfrm>
            <a:off x="3457202" y="3459407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0" name="타원 589">
            <a:extLst>
              <a:ext uri="{FF2B5EF4-FFF2-40B4-BE49-F238E27FC236}">
                <a16:creationId xmlns:a16="http://schemas.microsoft.com/office/drawing/2014/main" id="{DA958D27-A253-4E4C-A0A4-30E877EF7DC7}"/>
              </a:ext>
            </a:extLst>
          </p:cNvPr>
          <p:cNvSpPr/>
          <p:nvPr/>
        </p:nvSpPr>
        <p:spPr bwMode="auto">
          <a:xfrm>
            <a:off x="3609602" y="3611807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1" name="타원 590">
            <a:extLst>
              <a:ext uri="{FF2B5EF4-FFF2-40B4-BE49-F238E27FC236}">
                <a16:creationId xmlns:a16="http://schemas.microsoft.com/office/drawing/2014/main" id="{0780C16D-01C7-49BD-92EA-68DE48B2951C}"/>
              </a:ext>
            </a:extLst>
          </p:cNvPr>
          <p:cNvSpPr/>
          <p:nvPr/>
        </p:nvSpPr>
        <p:spPr bwMode="auto">
          <a:xfrm>
            <a:off x="3609602" y="3611807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2" name="타원 591">
            <a:extLst>
              <a:ext uri="{FF2B5EF4-FFF2-40B4-BE49-F238E27FC236}">
                <a16:creationId xmlns:a16="http://schemas.microsoft.com/office/drawing/2014/main" id="{486BEEE1-E600-4DE0-9D79-E8257BC6B4C9}"/>
              </a:ext>
            </a:extLst>
          </p:cNvPr>
          <p:cNvSpPr/>
          <p:nvPr/>
        </p:nvSpPr>
        <p:spPr bwMode="auto">
          <a:xfrm>
            <a:off x="3609602" y="3611807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3" name="타원 592">
            <a:extLst>
              <a:ext uri="{FF2B5EF4-FFF2-40B4-BE49-F238E27FC236}">
                <a16:creationId xmlns:a16="http://schemas.microsoft.com/office/drawing/2014/main" id="{91217E8D-7861-4ECB-BA89-8B961911263C}"/>
              </a:ext>
            </a:extLst>
          </p:cNvPr>
          <p:cNvSpPr/>
          <p:nvPr/>
        </p:nvSpPr>
        <p:spPr bwMode="auto">
          <a:xfrm>
            <a:off x="3189388" y="379092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4" name="타원 593">
            <a:extLst>
              <a:ext uri="{FF2B5EF4-FFF2-40B4-BE49-F238E27FC236}">
                <a16:creationId xmlns:a16="http://schemas.microsoft.com/office/drawing/2014/main" id="{26EE0F9A-F11C-417C-B797-DA1358ADBDB4}"/>
              </a:ext>
            </a:extLst>
          </p:cNvPr>
          <p:cNvSpPr/>
          <p:nvPr/>
        </p:nvSpPr>
        <p:spPr bwMode="auto">
          <a:xfrm>
            <a:off x="3859295" y="367873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5" name="타원 594">
            <a:extLst>
              <a:ext uri="{FF2B5EF4-FFF2-40B4-BE49-F238E27FC236}">
                <a16:creationId xmlns:a16="http://schemas.microsoft.com/office/drawing/2014/main" id="{39D67658-31FC-4AB4-A6C9-A3BB9494DD13}"/>
              </a:ext>
            </a:extLst>
          </p:cNvPr>
          <p:cNvSpPr/>
          <p:nvPr/>
        </p:nvSpPr>
        <p:spPr bwMode="auto">
          <a:xfrm>
            <a:off x="3382818" y="2194173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6" name="타원 595">
            <a:extLst>
              <a:ext uri="{FF2B5EF4-FFF2-40B4-BE49-F238E27FC236}">
                <a16:creationId xmlns:a16="http://schemas.microsoft.com/office/drawing/2014/main" id="{5C4A1CAA-9765-4622-A386-FAFE62D17F6F}"/>
              </a:ext>
            </a:extLst>
          </p:cNvPr>
          <p:cNvSpPr/>
          <p:nvPr/>
        </p:nvSpPr>
        <p:spPr bwMode="auto">
          <a:xfrm>
            <a:off x="3461549" y="341997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7" name="타원 596">
            <a:extLst>
              <a:ext uri="{FF2B5EF4-FFF2-40B4-BE49-F238E27FC236}">
                <a16:creationId xmlns:a16="http://schemas.microsoft.com/office/drawing/2014/main" id="{0992FB19-FC2D-4FC8-BCD8-A3BD38A5B49E}"/>
              </a:ext>
            </a:extLst>
          </p:cNvPr>
          <p:cNvSpPr/>
          <p:nvPr/>
        </p:nvSpPr>
        <p:spPr bwMode="auto">
          <a:xfrm>
            <a:off x="3613949" y="357237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8" name="타원 597">
            <a:extLst>
              <a:ext uri="{FF2B5EF4-FFF2-40B4-BE49-F238E27FC236}">
                <a16:creationId xmlns:a16="http://schemas.microsoft.com/office/drawing/2014/main" id="{12CDA971-2786-4750-8EE3-B9794C07A987}"/>
              </a:ext>
            </a:extLst>
          </p:cNvPr>
          <p:cNvSpPr/>
          <p:nvPr/>
        </p:nvSpPr>
        <p:spPr bwMode="auto">
          <a:xfrm>
            <a:off x="3613949" y="357237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9" name="타원 598">
            <a:extLst>
              <a:ext uri="{FF2B5EF4-FFF2-40B4-BE49-F238E27FC236}">
                <a16:creationId xmlns:a16="http://schemas.microsoft.com/office/drawing/2014/main" id="{70B5B2ED-BE41-4C72-8A56-ABC3EFA8BD54}"/>
              </a:ext>
            </a:extLst>
          </p:cNvPr>
          <p:cNvSpPr/>
          <p:nvPr/>
        </p:nvSpPr>
        <p:spPr bwMode="auto">
          <a:xfrm>
            <a:off x="3613949" y="357237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0" name="타원 599">
            <a:extLst>
              <a:ext uri="{FF2B5EF4-FFF2-40B4-BE49-F238E27FC236}">
                <a16:creationId xmlns:a16="http://schemas.microsoft.com/office/drawing/2014/main" id="{9C926405-6A6E-49A5-8E75-B663E2649F41}"/>
              </a:ext>
            </a:extLst>
          </p:cNvPr>
          <p:cNvSpPr/>
          <p:nvPr/>
        </p:nvSpPr>
        <p:spPr bwMode="auto">
          <a:xfrm>
            <a:off x="3706320" y="383055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1" name="타원 600">
            <a:extLst>
              <a:ext uri="{FF2B5EF4-FFF2-40B4-BE49-F238E27FC236}">
                <a16:creationId xmlns:a16="http://schemas.microsoft.com/office/drawing/2014/main" id="{943AD205-2272-4416-B6C8-D255C230481C}"/>
              </a:ext>
            </a:extLst>
          </p:cNvPr>
          <p:cNvSpPr/>
          <p:nvPr/>
        </p:nvSpPr>
        <p:spPr bwMode="auto">
          <a:xfrm>
            <a:off x="4159687" y="3492975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2" name="타원 601">
            <a:extLst>
              <a:ext uri="{FF2B5EF4-FFF2-40B4-BE49-F238E27FC236}">
                <a16:creationId xmlns:a16="http://schemas.microsoft.com/office/drawing/2014/main" id="{17065724-79FB-4B23-97EE-74613897B850}"/>
              </a:ext>
            </a:extLst>
          </p:cNvPr>
          <p:cNvSpPr/>
          <p:nvPr/>
        </p:nvSpPr>
        <p:spPr bwMode="auto">
          <a:xfrm>
            <a:off x="4312087" y="3645375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3" name="타원 602">
            <a:extLst>
              <a:ext uri="{FF2B5EF4-FFF2-40B4-BE49-F238E27FC236}">
                <a16:creationId xmlns:a16="http://schemas.microsoft.com/office/drawing/2014/main" id="{BDCE8B12-BF9C-465E-8662-2B44AA5201D8}"/>
              </a:ext>
            </a:extLst>
          </p:cNvPr>
          <p:cNvSpPr/>
          <p:nvPr/>
        </p:nvSpPr>
        <p:spPr bwMode="auto">
          <a:xfrm>
            <a:off x="3143280" y="37055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4" name="타원 603">
            <a:extLst>
              <a:ext uri="{FF2B5EF4-FFF2-40B4-BE49-F238E27FC236}">
                <a16:creationId xmlns:a16="http://schemas.microsoft.com/office/drawing/2014/main" id="{D7DB2085-1FF8-48DF-AE5A-334E7678E39D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5" name="타원 604">
            <a:extLst>
              <a:ext uri="{FF2B5EF4-FFF2-40B4-BE49-F238E27FC236}">
                <a16:creationId xmlns:a16="http://schemas.microsoft.com/office/drawing/2014/main" id="{C910B022-3309-4531-AD40-D5D93C5C9262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6" name="타원 605">
            <a:extLst>
              <a:ext uri="{FF2B5EF4-FFF2-40B4-BE49-F238E27FC236}">
                <a16:creationId xmlns:a16="http://schemas.microsoft.com/office/drawing/2014/main" id="{8BDE1822-06F8-48C8-BFDC-FFF0F795BC29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7" name="타원 606">
            <a:extLst>
              <a:ext uri="{FF2B5EF4-FFF2-40B4-BE49-F238E27FC236}">
                <a16:creationId xmlns:a16="http://schemas.microsoft.com/office/drawing/2014/main" id="{8570A3C5-A804-4437-8124-791605595A6D}"/>
              </a:ext>
            </a:extLst>
          </p:cNvPr>
          <p:cNvSpPr/>
          <p:nvPr/>
        </p:nvSpPr>
        <p:spPr bwMode="auto">
          <a:xfrm>
            <a:off x="3510541" y="356694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8" name="타원 607">
            <a:extLst>
              <a:ext uri="{FF2B5EF4-FFF2-40B4-BE49-F238E27FC236}">
                <a16:creationId xmlns:a16="http://schemas.microsoft.com/office/drawing/2014/main" id="{82B0166C-37B0-4DBD-8C45-800E786E7F36}"/>
              </a:ext>
            </a:extLst>
          </p:cNvPr>
          <p:cNvSpPr/>
          <p:nvPr/>
        </p:nvSpPr>
        <p:spPr bwMode="auto">
          <a:xfrm>
            <a:off x="3602912" y="382512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9" name="타원 608">
            <a:extLst>
              <a:ext uri="{FF2B5EF4-FFF2-40B4-BE49-F238E27FC236}">
                <a16:creationId xmlns:a16="http://schemas.microsoft.com/office/drawing/2014/main" id="{2B8F1793-34B1-4214-BCEB-5CC99763EDF5}"/>
              </a:ext>
            </a:extLst>
          </p:cNvPr>
          <p:cNvSpPr/>
          <p:nvPr/>
        </p:nvSpPr>
        <p:spPr bwMode="auto">
          <a:xfrm>
            <a:off x="3364941" y="2293954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10" name="타원 609">
            <a:extLst>
              <a:ext uri="{FF2B5EF4-FFF2-40B4-BE49-F238E27FC236}">
                <a16:creationId xmlns:a16="http://schemas.microsoft.com/office/drawing/2014/main" id="{BB03F452-11FC-497A-9097-47D380EF529C}"/>
              </a:ext>
            </a:extLst>
          </p:cNvPr>
          <p:cNvSpPr/>
          <p:nvPr/>
        </p:nvSpPr>
        <p:spPr bwMode="auto">
          <a:xfrm>
            <a:off x="3143280" y="37055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11" name="타원 610">
            <a:extLst>
              <a:ext uri="{FF2B5EF4-FFF2-40B4-BE49-F238E27FC236}">
                <a16:creationId xmlns:a16="http://schemas.microsoft.com/office/drawing/2014/main" id="{1A628447-065C-49CE-885D-F72251FB9CBB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12" name="타원 611">
            <a:extLst>
              <a:ext uri="{FF2B5EF4-FFF2-40B4-BE49-F238E27FC236}">
                <a16:creationId xmlns:a16="http://schemas.microsoft.com/office/drawing/2014/main" id="{77F85E97-A018-4873-BFAD-E3FDF93E75C7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13" name="타원 612">
            <a:extLst>
              <a:ext uri="{FF2B5EF4-FFF2-40B4-BE49-F238E27FC236}">
                <a16:creationId xmlns:a16="http://schemas.microsoft.com/office/drawing/2014/main" id="{BEF21F9A-2C73-4856-9752-D15930D96D07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14" name="타원 613">
            <a:extLst>
              <a:ext uri="{FF2B5EF4-FFF2-40B4-BE49-F238E27FC236}">
                <a16:creationId xmlns:a16="http://schemas.microsoft.com/office/drawing/2014/main" id="{6D39DCD2-F08F-489D-880A-79FD6CF7019F}"/>
              </a:ext>
            </a:extLst>
          </p:cNvPr>
          <p:cNvSpPr/>
          <p:nvPr/>
        </p:nvSpPr>
        <p:spPr bwMode="auto">
          <a:xfrm>
            <a:off x="3057709" y="2326752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15" name="타원 614">
            <a:extLst>
              <a:ext uri="{FF2B5EF4-FFF2-40B4-BE49-F238E27FC236}">
                <a16:creationId xmlns:a16="http://schemas.microsoft.com/office/drawing/2014/main" id="{B7F1ABDF-ED4E-45FF-B982-163A66D98EA7}"/>
              </a:ext>
            </a:extLst>
          </p:cNvPr>
          <p:cNvSpPr/>
          <p:nvPr/>
        </p:nvSpPr>
        <p:spPr bwMode="auto">
          <a:xfrm>
            <a:off x="3637260" y="365212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16" name="타원 615">
            <a:extLst>
              <a:ext uri="{FF2B5EF4-FFF2-40B4-BE49-F238E27FC236}">
                <a16:creationId xmlns:a16="http://schemas.microsoft.com/office/drawing/2014/main" id="{B22E6391-9EC0-4EC4-A906-454AF1C6DD98}"/>
              </a:ext>
            </a:extLst>
          </p:cNvPr>
          <p:cNvSpPr/>
          <p:nvPr/>
        </p:nvSpPr>
        <p:spPr bwMode="auto">
          <a:xfrm>
            <a:off x="3789660" y="380452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17" name="타원 616">
            <a:extLst>
              <a:ext uri="{FF2B5EF4-FFF2-40B4-BE49-F238E27FC236}">
                <a16:creationId xmlns:a16="http://schemas.microsoft.com/office/drawing/2014/main" id="{621BA8B9-A4F7-4BE0-8588-444CD98A9C1C}"/>
              </a:ext>
            </a:extLst>
          </p:cNvPr>
          <p:cNvSpPr/>
          <p:nvPr/>
        </p:nvSpPr>
        <p:spPr bwMode="auto">
          <a:xfrm>
            <a:off x="1850923" y="35333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18" name="타원 617">
            <a:extLst>
              <a:ext uri="{FF2B5EF4-FFF2-40B4-BE49-F238E27FC236}">
                <a16:creationId xmlns:a16="http://schemas.microsoft.com/office/drawing/2014/main" id="{B0CA417C-1BC2-4945-8BC6-C7BF718214E5}"/>
              </a:ext>
            </a:extLst>
          </p:cNvPr>
          <p:cNvSpPr/>
          <p:nvPr/>
        </p:nvSpPr>
        <p:spPr bwMode="auto">
          <a:xfrm>
            <a:off x="2003323" y="36857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19" name="타원 618">
            <a:extLst>
              <a:ext uri="{FF2B5EF4-FFF2-40B4-BE49-F238E27FC236}">
                <a16:creationId xmlns:a16="http://schemas.microsoft.com/office/drawing/2014/main" id="{8E525741-B1C1-4D10-A0EA-8F11E847CBB6}"/>
              </a:ext>
            </a:extLst>
          </p:cNvPr>
          <p:cNvSpPr/>
          <p:nvPr/>
        </p:nvSpPr>
        <p:spPr bwMode="auto">
          <a:xfrm>
            <a:off x="2003323" y="36857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0" name="타원 619">
            <a:extLst>
              <a:ext uri="{FF2B5EF4-FFF2-40B4-BE49-F238E27FC236}">
                <a16:creationId xmlns:a16="http://schemas.microsoft.com/office/drawing/2014/main" id="{3062E4BA-DAEA-479E-9E38-3EF0265950C5}"/>
              </a:ext>
            </a:extLst>
          </p:cNvPr>
          <p:cNvSpPr/>
          <p:nvPr/>
        </p:nvSpPr>
        <p:spPr bwMode="auto">
          <a:xfrm>
            <a:off x="2003323" y="36857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1" name="타원 620">
            <a:extLst>
              <a:ext uri="{FF2B5EF4-FFF2-40B4-BE49-F238E27FC236}">
                <a16:creationId xmlns:a16="http://schemas.microsoft.com/office/drawing/2014/main" id="{C43DAC9F-A942-4743-A926-19C35E2E111A}"/>
              </a:ext>
            </a:extLst>
          </p:cNvPr>
          <p:cNvSpPr/>
          <p:nvPr/>
        </p:nvSpPr>
        <p:spPr bwMode="auto">
          <a:xfrm>
            <a:off x="2155723" y="38381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2" name="타원 621">
            <a:extLst>
              <a:ext uri="{FF2B5EF4-FFF2-40B4-BE49-F238E27FC236}">
                <a16:creationId xmlns:a16="http://schemas.microsoft.com/office/drawing/2014/main" id="{EBB892CC-302B-4014-A41F-628CD8483E33}"/>
              </a:ext>
            </a:extLst>
          </p:cNvPr>
          <p:cNvSpPr/>
          <p:nvPr/>
        </p:nvSpPr>
        <p:spPr bwMode="auto">
          <a:xfrm>
            <a:off x="2308123" y="39905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3" name="타원 622">
            <a:extLst>
              <a:ext uri="{FF2B5EF4-FFF2-40B4-BE49-F238E27FC236}">
                <a16:creationId xmlns:a16="http://schemas.microsoft.com/office/drawing/2014/main" id="{C28BB3EE-EA72-4F91-8CF3-50348CC13C8F}"/>
              </a:ext>
            </a:extLst>
          </p:cNvPr>
          <p:cNvSpPr/>
          <p:nvPr/>
        </p:nvSpPr>
        <p:spPr bwMode="auto">
          <a:xfrm>
            <a:off x="2460523" y="41429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4" name="타원 623">
            <a:extLst>
              <a:ext uri="{FF2B5EF4-FFF2-40B4-BE49-F238E27FC236}">
                <a16:creationId xmlns:a16="http://schemas.microsoft.com/office/drawing/2014/main" id="{7CEB09FC-5520-4782-A412-6155FB5297E9}"/>
              </a:ext>
            </a:extLst>
          </p:cNvPr>
          <p:cNvSpPr/>
          <p:nvPr/>
        </p:nvSpPr>
        <p:spPr bwMode="auto">
          <a:xfrm>
            <a:off x="1984402" y="361208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5" name="타원 624">
            <a:extLst>
              <a:ext uri="{FF2B5EF4-FFF2-40B4-BE49-F238E27FC236}">
                <a16:creationId xmlns:a16="http://schemas.microsoft.com/office/drawing/2014/main" id="{79F58806-4163-4FDC-BBA8-2AADC67DBCA8}"/>
              </a:ext>
            </a:extLst>
          </p:cNvPr>
          <p:cNvSpPr/>
          <p:nvPr/>
        </p:nvSpPr>
        <p:spPr bwMode="auto">
          <a:xfrm>
            <a:off x="2136802" y="376448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6" name="타원 625">
            <a:extLst>
              <a:ext uri="{FF2B5EF4-FFF2-40B4-BE49-F238E27FC236}">
                <a16:creationId xmlns:a16="http://schemas.microsoft.com/office/drawing/2014/main" id="{4F294898-7EDD-40B4-B977-2D0B7AAC0FAF}"/>
              </a:ext>
            </a:extLst>
          </p:cNvPr>
          <p:cNvSpPr/>
          <p:nvPr/>
        </p:nvSpPr>
        <p:spPr bwMode="auto">
          <a:xfrm>
            <a:off x="2136802" y="376448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7" name="타원 626">
            <a:extLst>
              <a:ext uri="{FF2B5EF4-FFF2-40B4-BE49-F238E27FC236}">
                <a16:creationId xmlns:a16="http://schemas.microsoft.com/office/drawing/2014/main" id="{7A85FBBC-F93B-4CE1-B1BB-7B1069065708}"/>
              </a:ext>
            </a:extLst>
          </p:cNvPr>
          <p:cNvSpPr/>
          <p:nvPr/>
        </p:nvSpPr>
        <p:spPr bwMode="auto">
          <a:xfrm>
            <a:off x="2136802" y="376448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8" name="타원 627">
            <a:extLst>
              <a:ext uri="{FF2B5EF4-FFF2-40B4-BE49-F238E27FC236}">
                <a16:creationId xmlns:a16="http://schemas.microsoft.com/office/drawing/2014/main" id="{69895218-CF4B-4EE6-8AB2-F00F53FF045C}"/>
              </a:ext>
            </a:extLst>
          </p:cNvPr>
          <p:cNvSpPr/>
          <p:nvPr/>
        </p:nvSpPr>
        <p:spPr bwMode="auto">
          <a:xfrm>
            <a:off x="2109996" y="362559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9" name="타원 628">
            <a:extLst>
              <a:ext uri="{FF2B5EF4-FFF2-40B4-BE49-F238E27FC236}">
                <a16:creationId xmlns:a16="http://schemas.microsoft.com/office/drawing/2014/main" id="{CC341544-34BC-4F50-ADC0-E3AD7F6EE545}"/>
              </a:ext>
            </a:extLst>
          </p:cNvPr>
          <p:cNvSpPr/>
          <p:nvPr/>
        </p:nvSpPr>
        <p:spPr bwMode="auto">
          <a:xfrm>
            <a:off x="2262396" y="377799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30" name="타원 629">
            <a:extLst>
              <a:ext uri="{FF2B5EF4-FFF2-40B4-BE49-F238E27FC236}">
                <a16:creationId xmlns:a16="http://schemas.microsoft.com/office/drawing/2014/main" id="{98D7764E-A4E3-427B-AA7D-6A0D118C238C}"/>
              </a:ext>
            </a:extLst>
          </p:cNvPr>
          <p:cNvSpPr/>
          <p:nvPr/>
        </p:nvSpPr>
        <p:spPr bwMode="auto">
          <a:xfrm>
            <a:off x="2414796" y="393039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31" name="타원 630">
            <a:extLst>
              <a:ext uri="{FF2B5EF4-FFF2-40B4-BE49-F238E27FC236}">
                <a16:creationId xmlns:a16="http://schemas.microsoft.com/office/drawing/2014/main" id="{1C7CD793-58C0-4F2C-BD4E-58C9A0E2296C}"/>
              </a:ext>
            </a:extLst>
          </p:cNvPr>
          <p:cNvSpPr/>
          <p:nvPr/>
        </p:nvSpPr>
        <p:spPr bwMode="auto">
          <a:xfrm>
            <a:off x="2786128" y="22600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32" name="타원 631">
            <a:extLst>
              <a:ext uri="{FF2B5EF4-FFF2-40B4-BE49-F238E27FC236}">
                <a16:creationId xmlns:a16="http://schemas.microsoft.com/office/drawing/2014/main" id="{A9E09C6A-C5F3-42DE-97EA-05B8C6AAFA80}"/>
              </a:ext>
            </a:extLst>
          </p:cNvPr>
          <p:cNvSpPr/>
          <p:nvPr/>
        </p:nvSpPr>
        <p:spPr bwMode="auto">
          <a:xfrm>
            <a:off x="2938528" y="24124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33" name="타원 632">
            <a:extLst>
              <a:ext uri="{FF2B5EF4-FFF2-40B4-BE49-F238E27FC236}">
                <a16:creationId xmlns:a16="http://schemas.microsoft.com/office/drawing/2014/main" id="{42835B82-7587-4AD9-B49C-297BA01C2795}"/>
              </a:ext>
            </a:extLst>
          </p:cNvPr>
          <p:cNvSpPr/>
          <p:nvPr/>
        </p:nvSpPr>
        <p:spPr bwMode="auto">
          <a:xfrm>
            <a:off x="2938528" y="24124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34" name="타원 633">
            <a:extLst>
              <a:ext uri="{FF2B5EF4-FFF2-40B4-BE49-F238E27FC236}">
                <a16:creationId xmlns:a16="http://schemas.microsoft.com/office/drawing/2014/main" id="{BB6C7CAA-8E9E-4D56-AF60-5CEF9642D328}"/>
              </a:ext>
            </a:extLst>
          </p:cNvPr>
          <p:cNvSpPr/>
          <p:nvPr/>
        </p:nvSpPr>
        <p:spPr bwMode="auto">
          <a:xfrm>
            <a:off x="2938528" y="24124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35" name="타원 634">
            <a:extLst>
              <a:ext uri="{FF2B5EF4-FFF2-40B4-BE49-F238E27FC236}">
                <a16:creationId xmlns:a16="http://schemas.microsoft.com/office/drawing/2014/main" id="{AA7D4638-F2B7-45C0-B05B-63EFA6DE6624}"/>
              </a:ext>
            </a:extLst>
          </p:cNvPr>
          <p:cNvSpPr/>
          <p:nvPr/>
        </p:nvSpPr>
        <p:spPr bwMode="auto">
          <a:xfrm>
            <a:off x="3090928" y="25648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36" name="타원 635">
            <a:extLst>
              <a:ext uri="{FF2B5EF4-FFF2-40B4-BE49-F238E27FC236}">
                <a16:creationId xmlns:a16="http://schemas.microsoft.com/office/drawing/2014/main" id="{AA9CC421-F0AE-412F-B018-1EBF33711C7E}"/>
              </a:ext>
            </a:extLst>
          </p:cNvPr>
          <p:cNvSpPr/>
          <p:nvPr/>
        </p:nvSpPr>
        <p:spPr bwMode="auto">
          <a:xfrm>
            <a:off x="3243328" y="27172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37" name="타원 636">
            <a:extLst>
              <a:ext uri="{FF2B5EF4-FFF2-40B4-BE49-F238E27FC236}">
                <a16:creationId xmlns:a16="http://schemas.microsoft.com/office/drawing/2014/main" id="{4D7F8201-7191-4491-8706-F53693ADEADC}"/>
              </a:ext>
            </a:extLst>
          </p:cNvPr>
          <p:cNvSpPr/>
          <p:nvPr/>
        </p:nvSpPr>
        <p:spPr bwMode="auto">
          <a:xfrm>
            <a:off x="3395728" y="28696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38" name="타원 637">
            <a:extLst>
              <a:ext uri="{FF2B5EF4-FFF2-40B4-BE49-F238E27FC236}">
                <a16:creationId xmlns:a16="http://schemas.microsoft.com/office/drawing/2014/main" id="{5CB0AD39-AC43-418A-B4E0-6B3505EAA81C}"/>
              </a:ext>
            </a:extLst>
          </p:cNvPr>
          <p:cNvSpPr/>
          <p:nvPr/>
        </p:nvSpPr>
        <p:spPr bwMode="auto">
          <a:xfrm>
            <a:off x="3134098" y="18714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39" name="타원 638">
            <a:extLst>
              <a:ext uri="{FF2B5EF4-FFF2-40B4-BE49-F238E27FC236}">
                <a16:creationId xmlns:a16="http://schemas.microsoft.com/office/drawing/2014/main" id="{DAC5DC14-D72F-41A2-9146-43DF84D2060A}"/>
              </a:ext>
            </a:extLst>
          </p:cNvPr>
          <p:cNvSpPr/>
          <p:nvPr/>
        </p:nvSpPr>
        <p:spPr bwMode="auto">
          <a:xfrm>
            <a:off x="3286498" y="20238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0" name="타원 639">
            <a:extLst>
              <a:ext uri="{FF2B5EF4-FFF2-40B4-BE49-F238E27FC236}">
                <a16:creationId xmlns:a16="http://schemas.microsoft.com/office/drawing/2014/main" id="{7EB93FDB-207E-4389-B09D-549AEBA51D6C}"/>
              </a:ext>
            </a:extLst>
          </p:cNvPr>
          <p:cNvSpPr/>
          <p:nvPr/>
        </p:nvSpPr>
        <p:spPr bwMode="auto">
          <a:xfrm>
            <a:off x="3286498" y="20238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1" name="타원 640">
            <a:extLst>
              <a:ext uri="{FF2B5EF4-FFF2-40B4-BE49-F238E27FC236}">
                <a16:creationId xmlns:a16="http://schemas.microsoft.com/office/drawing/2014/main" id="{1D4A99B2-7A64-431F-9B31-5BB0B1094948}"/>
              </a:ext>
            </a:extLst>
          </p:cNvPr>
          <p:cNvSpPr/>
          <p:nvPr/>
        </p:nvSpPr>
        <p:spPr bwMode="auto">
          <a:xfrm>
            <a:off x="3286498" y="20238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2" name="타원 641">
            <a:extLst>
              <a:ext uri="{FF2B5EF4-FFF2-40B4-BE49-F238E27FC236}">
                <a16:creationId xmlns:a16="http://schemas.microsoft.com/office/drawing/2014/main" id="{009D5F36-504C-4E40-B225-4CF711D29DD4}"/>
              </a:ext>
            </a:extLst>
          </p:cNvPr>
          <p:cNvSpPr/>
          <p:nvPr/>
        </p:nvSpPr>
        <p:spPr bwMode="auto">
          <a:xfrm>
            <a:off x="3438898" y="21762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3" name="타원 642">
            <a:extLst>
              <a:ext uri="{FF2B5EF4-FFF2-40B4-BE49-F238E27FC236}">
                <a16:creationId xmlns:a16="http://schemas.microsoft.com/office/drawing/2014/main" id="{09D8A0AD-D4DC-4B31-8D28-DD76BFE8E168}"/>
              </a:ext>
            </a:extLst>
          </p:cNvPr>
          <p:cNvSpPr/>
          <p:nvPr/>
        </p:nvSpPr>
        <p:spPr bwMode="auto">
          <a:xfrm>
            <a:off x="3591298" y="23286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4" name="타원 643">
            <a:extLst>
              <a:ext uri="{FF2B5EF4-FFF2-40B4-BE49-F238E27FC236}">
                <a16:creationId xmlns:a16="http://schemas.microsoft.com/office/drawing/2014/main" id="{820C2A6F-0FA6-40DA-97DB-0D4BF4DE903C}"/>
              </a:ext>
            </a:extLst>
          </p:cNvPr>
          <p:cNvSpPr/>
          <p:nvPr/>
        </p:nvSpPr>
        <p:spPr bwMode="auto">
          <a:xfrm>
            <a:off x="3743698" y="24810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:a16="http://schemas.microsoft.com/office/drawing/2014/main" id="{18BCB202-5F00-41DF-B30C-FD4D05C19A73}"/>
              </a:ext>
            </a:extLst>
          </p:cNvPr>
          <p:cNvSpPr/>
          <p:nvPr/>
        </p:nvSpPr>
        <p:spPr bwMode="auto">
          <a:xfrm>
            <a:off x="2341739" y="324168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6" name="타원 645">
            <a:extLst>
              <a:ext uri="{FF2B5EF4-FFF2-40B4-BE49-F238E27FC236}">
                <a16:creationId xmlns:a16="http://schemas.microsoft.com/office/drawing/2014/main" id="{C0245326-217C-46DA-962B-5EC422404731}"/>
              </a:ext>
            </a:extLst>
          </p:cNvPr>
          <p:cNvSpPr/>
          <p:nvPr/>
        </p:nvSpPr>
        <p:spPr bwMode="auto">
          <a:xfrm>
            <a:off x="2494139" y="339408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7" name="타원 646">
            <a:extLst>
              <a:ext uri="{FF2B5EF4-FFF2-40B4-BE49-F238E27FC236}">
                <a16:creationId xmlns:a16="http://schemas.microsoft.com/office/drawing/2014/main" id="{960B7165-A745-450E-B67B-CE5AB5E65A45}"/>
              </a:ext>
            </a:extLst>
          </p:cNvPr>
          <p:cNvSpPr/>
          <p:nvPr/>
        </p:nvSpPr>
        <p:spPr bwMode="auto">
          <a:xfrm>
            <a:off x="2494139" y="339408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8" name="타원 647">
            <a:extLst>
              <a:ext uri="{FF2B5EF4-FFF2-40B4-BE49-F238E27FC236}">
                <a16:creationId xmlns:a16="http://schemas.microsoft.com/office/drawing/2014/main" id="{FCFF1B67-6AFD-4128-AD06-CF480499D6BB}"/>
              </a:ext>
            </a:extLst>
          </p:cNvPr>
          <p:cNvSpPr/>
          <p:nvPr/>
        </p:nvSpPr>
        <p:spPr bwMode="auto">
          <a:xfrm>
            <a:off x="2494139" y="339408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9" name="타원 648">
            <a:extLst>
              <a:ext uri="{FF2B5EF4-FFF2-40B4-BE49-F238E27FC236}">
                <a16:creationId xmlns:a16="http://schemas.microsoft.com/office/drawing/2014/main" id="{719BFB58-6E0F-4A03-8DE3-6541E1F09266}"/>
              </a:ext>
            </a:extLst>
          </p:cNvPr>
          <p:cNvSpPr/>
          <p:nvPr/>
        </p:nvSpPr>
        <p:spPr bwMode="auto">
          <a:xfrm>
            <a:off x="2467333" y="325519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50" name="타원 649">
            <a:extLst>
              <a:ext uri="{FF2B5EF4-FFF2-40B4-BE49-F238E27FC236}">
                <a16:creationId xmlns:a16="http://schemas.microsoft.com/office/drawing/2014/main" id="{9BA497B2-1054-4355-B654-E0B915A5F4D7}"/>
              </a:ext>
            </a:extLst>
          </p:cNvPr>
          <p:cNvSpPr/>
          <p:nvPr/>
        </p:nvSpPr>
        <p:spPr bwMode="auto">
          <a:xfrm>
            <a:off x="2619733" y="340759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51" name="타원 650">
            <a:extLst>
              <a:ext uri="{FF2B5EF4-FFF2-40B4-BE49-F238E27FC236}">
                <a16:creationId xmlns:a16="http://schemas.microsoft.com/office/drawing/2014/main" id="{E0AEF85B-73C9-495D-804B-7F0FAEA0990C}"/>
              </a:ext>
            </a:extLst>
          </p:cNvPr>
          <p:cNvSpPr/>
          <p:nvPr/>
        </p:nvSpPr>
        <p:spPr bwMode="auto">
          <a:xfrm>
            <a:off x="2772133" y="355999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52" name="타원 651">
            <a:extLst>
              <a:ext uri="{FF2B5EF4-FFF2-40B4-BE49-F238E27FC236}">
                <a16:creationId xmlns:a16="http://schemas.microsoft.com/office/drawing/2014/main" id="{FE5FB08A-7297-4C70-A03A-3AA649A44AE8}"/>
              </a:ext>
            </a:extLst>
          </p:cNvPr>
          <p:cNvSpPr/>
          <p:nvPr/>
        </p:nvSpPr>
        <p:spPr bwMode="auto">
          <a:xfrm>
            <a:off x="2703892" y="23730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53" name="타원 652">
            <a:extLst>
              <a:ext uri="{FF2B5EF4-FFF2-40B4-BE49-F238E27FC236}">
                <a16:creationId xmlns:a16="http://schemas.microsoft.com/office/drawing/2014/main" id="{65CF5C2F-8C1B-4BEA-87AC-431824494283}"/>
              </a:ext>
            </a:extLst>
          </p:cNvPr>
          <p:cNvSpPr/>
          <p:nvPr/>
        </p:nvSpPr>
        <p:spPr bwMode="auto">
          <a:xfrm>
            <a:off x="2856292" y="25254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54" name="타원 653">
            <a:extLst>
              <a:ext uri="{FF2B5EF4-FFF2-40B4-BE49-F238E27FC236}">
                <a16:creationId xmlns:a16="http://schemas.microsoft.com/office/drawing/2014/main" id="{142DD624-080E-478A-9510-C3FB220CAE2B}"/>
              </a:ext>
            </a:extLst>
          </p:cNvPr>
          <p:cNvSpPr/>
          <p:nvPr/>
        </p:nvSpPr>
        <p:spPr bwMode="auto">
          <a:xfrm>
            <a:off x="2856292" y="25254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55" name="타원 654">
            <a:extLst>
              <a:ext uri="{FF2B5EF4-FFF2-40B4-BE49-F238E27FC236}">
                <a16:creationId xmlns:a16="http://schemas.microsoft.com/office/drawing/2014/main" id="{4AD7305C-22A2-404A-AEE0-EF0E97C34143}"/>
              </a:ext>
            </a:extLst>
          </p:cNvPr>
          <p:cNvSpPr/>
          <p:nvPr/>
        </p:nvSpPr>
        <p:spPr bwMode="auto">
          <a:xfrm>
            <a:off x="2856292" y="25254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56" name="타원 655">
            <a:extLst>
              <a:ext uri="{FF2B5EF4-FFF2-40B4-BE49-F238E27FC236}">
                <a16:creationId xmlns:a16="http://schemas.microsoft.com/office/drawing/2014/main" id="{942E0233-F1FA-43A7-92FD-40C52BDC7C16}"/>
              </a:ext>
            </a:extLst>
          </p:cNvPr>
          <p:cNvSpPr/>
          <p:nvPr/>
        </p:nvSpPr>
        <p:spPr bwMode="auto">
          <a:xfrm>
            <a:off x="3008692" y="26778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57" name="타원 656">
            <a:extLst>
              <a:ext uri="{FF2B5EF4-FFF2-40B4-BE49-F238E27FC236}">
                <a16:creationId xmlns:a16="http://schemas.microsoft.com/office/drawing/2014/main" id="{4B793A8C-23AF-415C-B3F0-2CD87FE0AD1B}"/>
              </a:ext>
            </a:extLst>
          </p:cNvPr>
          <p:cNvSpPr/>
          <p:nvPr/>
        </p:nvSpPr>
        <p:spPr bwMode="auto">
          <a:xfrm>
            <a:off x="3161092" y="28302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58" name="타원 657">
            <a:extLst>
              <a:ext uri="{FF2B5EF4-FFF2-40B4-BE49-F238E27FC236}">
                <a16:creationId xmlns:a16="http://schemas.microsoft.com/office/drawing/2014/main" id="{B67F597A-7BC9-4D54-BE02-7F654A1E6EEA}"/>
              </a:ext>
            </a:extLst>
          </p:cNvPr>
          <p:cNvSpPr/>
          <p:nvPr/>
        </p:nvSpPr>
        <p:spPr bwMode="auto">
          <a:xfrm>
            <a:off x="3313492" y="29826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59" name="타원 658">
            <a:extLst>
              <a:ext uri="{FF2B5EF4-FFF2-40B4-BE49-F238E27FC236}">
                <a16:creationId xmlns:a16="http://schemas.microsoft.com/office/drawing/2014/main" id="{1718FDB3-8836-4DF3-A9E2-40C459B1E503}"/>
              </a:ext>
            </a:extLst>
          </p:cNvPr>
          <p:cNvSpPr/>
          <p:nvPr/>
        </p:nvSpPr>
        <p:spPr bwMode="auto">
          <a:xfrm>
            <a:off x="3143280" y="37055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60" name="타원 659">
            <a:extLst>
              <a:ext uri="{FF2B5EF4-FFF2-40B4-BE49-F238E27FC236}">
                <a16:creationId xmlns:a16="http://schemas.microsoft.com/office/drawing/2014/main" id="{9955147E-5CD3-4CE0-BE32-8EA46A164EE0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61" name="타원 660">
            <a:extLst>
              <a:ext uri="{FF2B5EF4-FFF2-40B4-BE49-F238E27FC236}">
                <a16:creationId xmlns:a16="http://schemas.microsoft.com/office/drawing/2014/main" id="{8AB6408F-B0B9-40DB-846A-FA9FECEBFFF7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62" name="타원 661">
            <a:extLst>
              <a:ext uri="{FF2B5EF4-FFF2-40B4-BE49-F238E27FC236}">
                <a16:creationId xmlns:a16="http://schemas.microsoft.com/office/drawing/2014/main" id="{EDE9E560-2643-4AE9-9DD6-8E02EB055AA0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63" name="타원 662">
            <a:extLst>
              <a:ext uri="{FF2B5EF4-FFF2-40B4-BE49-F238E27FC236}">
                <a16:creationId xmlns:a16="http://schemas.microsoft.com/office/drawing/2014/main" id="{82457754-DE5C-43B0-8B5E-C87CF9DEBDE8}"/>
              </a:ext>
            </a:extLst>
          </p:cNvPr>
          <p:cNvSpPr/>
          <p:nvPr/>
        </p:nvSpPr>
        <p:spPr bwMode="auto">
          <a:xfrm>
            <a:off x="3057709" y="2326752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64" name="타원 663">
            <a:extLst>
              <a:ext uri="{FF2B5EF4-FFF2-40B4-BE49-F238E27FC236}">
                <a16:creationId xmlns:a16="http://schemas.microsoft.com/office/drawing/2014/main" id="{69FF4EB5-299F-4A8F-8D67-BFBD5F672CB0}"/>
              </a:ext>
            </a:extLst>
          </p:cNvPr>
          <p:cNvSpPr/>
          <p:nvPr/>
        </p:nvSpPr>
        <p:spPr bwMode="auto">
          <a:xfrm>
            <a:off x="3210109" y="2479152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65" name="타원 664">
            <a:extLst>
              <a:ext uri="{FF2B5EF4-FFF2-40B4-BE49-F238E27FC236}">
                <a16:creationId xmlns:a16="http://schemas.microsoft.com/office/drawing/2014/main" id="{5E41A0A9-A607-4805-B9BB-639BF6D85274}"/>
              </a:ext>
            </a:extLst>
          </p:cNvPr>
          <p:cNvSpPr/>
          <p:nvPr/>
        </p:nvSpPr>
        <p:spPr bwMode="auto">
          <a:xfrm>
            <a:off x="3362509" y="2631552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66" name="타원 665">
            <a:extLst>
              <a:ext uri="{FF2B5EF4-FFF2-40B4-BE49-F238E27FC236}">
                <a16:creationId xmlns:a16="http://schemas.microsoft.com/office/drawing/2014/main" id="{75B9C21F-157B-476E-AC05-29ACDC7C894B}"/>
              </a:ext>
            </a:extLst>
          </p:cNvPr>
          <p:cNvSpPr/>
          <p:nvPr/>
        </p:nvSpPr>
        <p:spPr bwMode="auto">
          <a:xfrm>
            <a:off x="3170099" y="324854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67" name="타원 666">
            <a:extLst>
              <a:ext uri="{FF2B5EF4-FFF2-40B4-BE49-F238E27FC236}">
                <a16:creationId xmlns:a16="http://schemas.microsoft.com/office/drawing/2014/main" id="{D1CC6173-D1C2-4CDA-BD99-1016E3D9710A}"/>
              </a:ext>
            </a:extLst>
          </p:cNvPr>
          <p:cNvSpPr/>
          <p:nvPr/>
        </p:nvSpPr>
        <p:spPr bwMode="auto">
          <a:xfrm>
            <a:off x="3322499" y="340094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68" name="타원 667">
            <a:extLst>
              <a:ext uri="{FF2B5EF4-FFF2-40B4-BE49-F238E27FC236}">
                <a16:creationId xmlns:a16="http://schemas.microsoft.com/office/drawing/2014/main" id="{1CCC1272-ADC9-4B71-B55B-337B41103D8A}"/>
              </a:ext>
            </a:extLst>
          </p:cNvPr>
          <p:cNvSpPr/>
          <p:nvPr/>
        </p:nvSpPr>
        <p:spPr bwMode="auto">
          <a:xfrm>
            <a:off x="3322499" y="340094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69" name="타원 668">
            <a:extLst>
              <a:ext uri="{FF2B5EF4-FFF2-40B4-BE49-F238E27FC236}">
                <a16:creationId xmlns:a16="http://schemas.microsoft.com/office/drawing/2014/main" id="{08034DCE-D663-4DCB-9103-6DF5B1740067}"/>
              </a:ext>
            </a:extLst>
          </p:cNvPr>
          <p:cNvSpPr/>
          <p:nvPr/>
        </p:nvSpPr>
        <p:spPr bwMode="auto">
          <a:xfrm>
            <a:off x="3322499" y="340094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70" name="타원 669">
            <a:extLst>
              <a:ext uri="{FF2B5EF4-FFF2-40B4-BE49-F238E27FC236}">
                <a16:creationId xmlns:a16="http://schemas.microsoft.com/office/drawing/2014/main" id="{6898AB6C-5168-4BE3-A8DE-5084715CF3B8}"/>
              </a:ext>
            </a:extLst>
          </p:cNvPr>
          <p:cNvSpPr/>
          <p:nvPr/>
        </p:nvSpPr>
        <p:spPr bwMode="auto">
          <a:xfrm>
            <a:off x="2619733" y="3234520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71" name="타원 670">
            <a:extLst>
              <a:ext uri="{FF2B5EF4-FFF2-40B4-BE49-F238E27FC236}">
                <a16:creationId xmlns:a16="http://schemas.microsoft.com/office/drawing/2014/main" id="{AA01EE25-6BCA-4E9D-BAF1-0DA740DD57A1}"/>
              </a:ext>
            </a:extLst>
          </p:cNvPr>
          <p:cNvSpPr/>
          <p:nvPr/>
        </p:nvSpPr>
        <p:spPr bwMode="auto">
          <a:xfrm>
            <a:off x="2772133" y="3386920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73" name="타원 672">
            <a:extLst>
              <a:ext uri="{FF2B5EF4-FFF2-40B4-BE49-F238E27FC236}">
                <a16:creationId xmlns:a16="http://schemas.microsoft.com/office/drawing/2014/main" id="{9111CDBA-714A-430D-ABC1-E99593C3D7F9}"/>
              </a:ext>
            </a:extLst>
          </p:cNvPr>
          <p:cNvSpPr/>
          <p:nvPr/>
        </p:nvSpPr>
        <p:spPr bwMode="auto">
          <a:xfrm>
            <a:off x="3143280" y="37055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74" name="타원 673">
            <a:extLst>
              <a:ext uri="{FF2B5EF4-FFF2-40B4-BE49-F238E27FC236}">
                <a16:creationId xmlns:a16="http://schemas.microsoft.com/office/drawing/2014/main" id="{12BE3A58-A3D8-4657-BB17-60E61CFF0B9F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75" name="타원 674">
            <a:extLst>
              <a:ext uri="{FF2B5EF4-FFF2-40B4-BE49-F238E27FC236}">
                <a16:creationId xmlns:a16="http://schemas.microsoft.com/office/drawing/2014/main" id="{3EAF2AEA-A88C-41EB-A1EF-D585D6B4A24B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76" name="타원 675">
            <a:extLst>
              <a:ext uri="{FF2B5EF4-FFF2-40B4-BE49-F238E27FC236}">
                <a16:creationId xmlns:a16="http://schemas.microsoft.com/office/drawing/2014/main" id="{9C7C3FED-FEDD-48A0-86B3-4502A0208B37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77" name="타원 676">
            <a:extLst>
              <a:ext uri="{FF2B5EF4-FFF2-40B4-BE49-F238E27FC236}">
                <a16:creationId xmlns:a16="http://schemas.microsoft.com/office/drawing/2014/main" id="{FE02B70F-155E-4BD4-910C-0C692A209513}"/>
              </a:ext>
            </a:extLst>
          </p:cNvPr>
          <p:cNvSpPr/>
          <p:nvPr/>
        </p:nvSpPr>
        <p:spPr bwMode="auto">
          <a:xfrm>
            <a:off x="3720003" y="365212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78" name="타원 677">
            <a:extLst>
              <a:ext uri="{FF2B5EF4-FFF2-40B4-BE49-F238E27FC236}">
                <a16:creationId xmlns:a16="http://schemas.microsoft.com/office/drawing/2014/main" id="{0D097B38-D5BE-4C68-A83B-BDE7FE59593D}"/>
              </a:ext>
            </a:extLst>
          </p:cNvPr>
          <p:cNvSpPr/>
          <p:nvPr/>
        </p:nvSpPr>
        <p:spPr bwMode="auto">
          <a:xfrm>
            <a:off x="3540252" y="346083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79" name="타원 678">
            <a:extLst>
              <a:ext uri="{FF2B5EF4-FFF2-40B4-BE49-F238E27FC236}">
                <a16:creationId xmlns:a16="http://schemas.microsoft.com/office/drawing/2014/main" id="{607B79FF-F56D-4B08-9643-19793CA4EA36}"/>
              </a:ext>
            </a:extLst>
          </p:cNvPr>
          <p:cNvSpPr/>
          <p:nvPr/>
        </p:nvSpPr>
        <p:spPr bwMode="auto">
          <a:xfrm>
            <a:off x="3692652" y="361323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80" name="직사각형 679">
            <a:extLst>
              <a:ext uri="{FF2B5EF4-FFF2-40B4-BE49-F238E27FC236}">
                <a16:creationId xmlns:a16="http://schemas.microsoft.com/office/drawing/2014/main" id="{CCCFC372-D35D-4CB0-B235-C5DE3CF796D8}"/>
              </a:ext>
            </a:extLst>
          </p:cNvPr>
          <p:cNvSpPr/>
          <p:nvPr/>
        </p:nvSpPr>
        <p:spPr>
          <a:xfrm>
            <a:off x="4959379" y="4548672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나이</a:t>
            </a:r>
            <a:endParaRPr lang="ko-KR" altLang="en-US" sz="1200" dirty="0"/>
          </a:p>
        </p:txBody>
      </p:sp>
      <p:sp>
        <p:nvSpPr>
          <p:cNvPr id="681" name="직사각형 680">
            <a:extLst>
              <a:ext uri="{FF2B5EF4-FFF2-40B4-BE49-F238E27FC236}">
                <a16:creationId xmlns:a16="http://schemas.microsoft.com/office/drawing/2014/main" id="{34B2FAB2-5E6A-4AC4-A371-193D973A20FA}"/>
              </a:ext>
            </a:extLst>
          </p:cNvPr>
          <p:cNvSpPr/>
          <p:nvPr/>
        </p:nvSpPr>
        <p:spPr>
          <a:xfrm>
            <a:off x="349004" y="1244737"/>
            <a:ext cx="8130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교육년수</a:t>
            </a:r>
            <a:endParaRPr lang="ko-KR" altLang="en-US" sz="1200" dirty="0"/>
          </a:p>
        </p:txBody>
      </p:sp>
      <p:cxnSp>
        <p:nvCxnSpPr>
          <p:cNvPr id="682" name="직선 연결선 681">
            <a:extLst>
              <a:ext uri="{FF2B5EF4-FFF2-40B4-BE49-F238E27FC236}">
                <a16:creationId xmlns:a16="http://schemas.microsoft.com/office/drawing/2014/main" id="{5FBE0A1F-1C59-4F5D-B794-7EECC057DE7D}"/>
              </a:ext>
            </a:extLst>
          </p:cNvPr>
          <p:cNvCxnSpPr/>
          <p:nvPr/>
        </p:nvCxnSpPr>
        <p:spPr>
          <a:xfrm>
            <a:off x="1446288" y="457075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직선 연결선 682">
            <a:extLst>
              <a:ext uri="{FF2B5EF4-FFF2-40B4-BE49-F238E27FC236}">
                <a16:creationId xmlns:a16="http://schemas.microsoft.com/office/drawing/2014/main" id="{FBA4FD39-ED80-48C1-8585-3BB31BD8DA43}"/>
              </a:ext>
            </a:extLst>
          </p:cNvPr>
          <p:cNvCxnSpPr/>
          <p:nvPr/>
        </p:nvCxnSpPr>
        <p:spPr>
          <a:xfrm>
            <a:off x="2147328" y="456313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직선 연결선 683">
            <a:extLst>
              <a:ext uri="{FF2B5EF4-FFF2-40B4-BE49-F238E27FC236}">
                <a16:creationId xmlns:a16="http://schemas.microsoft.com/office/drawing/2014/main" id="{0FF5C144-6CCE-4755-BAAC-CC3951184CB3}"/>
              </a:ext>
            </a:extLst>
          </p:cNvPr>
          <p:cNvCxnSpPr/>
          <p:nvPr/>
        </p:nvCxnSpPr>
        <p:spPr>
          <a:xfrm>
            <a:off x="2772168" y="456313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직선 연결선 684">
            <a:extLst>
              <a:ext uri="{FF2B5EF4-FFF2-40B4-BE49-F238E27FC236}">
                <a16:creationId xmlns:a16="http://schemas.microsoft.com/office/drawing/2014/main" id="{9F3F3FB9-91A3-4C16-90F5-A08D2C737FBB}"/>
              </a:ext>
            </a:extLst>
          </p:cNvPr>
          <p:cNvCxnSpPr/>
          <p:nvPr/>
        </p:nvCxnSpPr>
        <p:spPr>
          <a:xfrm>
            <a:off x="3465588" y="457075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직선 연결선 685">
            <a:extLst>
              <a:ext uri="{FF2B5EF4-FFF2-40B4-BE49-F238E27FC236}">
                <a16:creationId xmlns:a16="http://schemas.microsoft.com/office/drawing/2014/main" id="{9BE9F99F-7F77-4644-886F-BC8896EC1ABE}"/>
              </a:ext>
            </a:extLst>
          </p:cNvPr>
          <p:cNvCxnSpPr/>
          <p:nvPr/>
        </p:nvCxnSpPr>
        <p:spPr>
          <a:xfrm>
            <a:off x="4166628" y="456313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직선 연결선 686">
            <a:extLst>
              <a:ext uri="{FF2B5EF4-FFF2-40B4-BE49-F238E27FC236}">
                <a16:creationId xmlns:a16="http://schemas.microsoft.com/office/drawing/2014/main" id="{674069A2-6F9C-4E30-A787-D2D6473240E2}"/>
              </a:ext>
            </a:extLst>
          </p:cNvPr>
          <p:cNvCxnSpPr/>
          <p:nvPr/>
        </p:nvCxnSpPr>
        <p:spPr>
          <a:xfrm>
            <a:off x="4791468" y="456313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직사각형 687">
            <a:extLst>
              <a:ext uri="{FF2B5EF4-FFF2-40B4-BE49-F238E27FC236}">
                <a16:creationId xmlns:a16="http://schemas.microsoft.com/office/drawing/2014/main" id="{4513B134-D517-45CC-8A90-6B7836E80973}"/>
              </a:ext>
            </a:extLst>
          </p:cNvPr>
          <p:cNvSpPr/>
          <p:nvPr/>
        </p:nvSpPr>
        <p:spPr>
          <a:xfrm>
            <a:off x="1275253" y="4630444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50</a:t>
            </a:r>
            <a:endParaRPr lang="ko-KR" altLang="en-US" sz="1200" dirty="0"/>
          </a:p>
        </p:txBody>
      </p:sp>
      <p:sp>
        <p:nvSpPr>
          <p:cNvPr id="689" name="직사각형 688">
            <a:extLst>
              <a:ext uri="{FF2B5EF4-FFF2-40B4-BE49-F238E27FC236}">
                <a16:creationId xmlns:a16="http://schemas.microsoft.com/office/drawing/2014/main" id="{9B393252-EEAC-4821-B09C-5F9485CF4417}"/>
              </a:ext>
            </a:extLst>
          </p:cNvPr>
          <p:cNvSpPr/>
          <p:nvPr/>
        </p:nvSpPr>
        <p:spPr>
          <a:xfrm>
            <a:off x="1967233" y="4622220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60</a:t>
            </a:r>
            <a:endParaRPr lang="ko-KR" altLang="en-US" sz="1200" dirty="0"/>
          </a:p>
        </p:txBody>
      </p:sp>
      <p:sp>
        <p:nvSpPr>
          <p:cNvPr id="690" name="직사각형 689">
            <a:extLst>
              <a:ext uri="{FF2B5EF4-FFF2-40B4-BE49-F238E27FC236}">
                <a16:creationId xmlns:a16="http://schemas.microsoft.com/office/drawing/2014/main" id="{0360F57B-2D2E-4F11-9DE8-2AC877DD3936}"/>
              </a:ext>
            </a:extLst>
          </p:cNvPr>
          <p:cNvSpPr/>
          <p:nvPr/>
        </p:nvSpPr>
        <p:spPr>
          <a:xfrm>
            <a:off x="2609918" y="4623325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70</a:t>
            </a:r>
            <a:endParaRPr lang="ko-KR" altLang="en-US" sz="1200" dirty="0"/>
          </a:p>
        </p:txBody>
      </p:sp>
      <p:sp>
        <p:nvSpPr>
          <p:cNvPr id="691" name="직사각형 690">
            <a:extLst>
              <a:ext uri="{FF2B5EF4-FFF2-40B4-BE49-F238E27FC236}">
                <a16:creationId xmlns:a16="http://schemas.microsoft.com/office/drawing/2014/main" id="{623FDFD3-B3E3-42A0-9C63-93662733F26D}"/>
              </a:ext>
            </a:extLst>
          </p:cNvPr>
          <p:cNvSpPr/>
          <p:nvPr/>
        </p:nvSpPr>
        <p:spPr>
          <a:xfrm>
            <a:off x="3301898" y="4630341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80</a:t>
            </a:r>
            <a:endParaRPr lang="ko-KR" altLang="en-US" sz="1200" dirty="0"/>
          </a:p>
        </p:txBody>
      </p:sp>
      <p:sp>
        <p:nvSpPr>
          <p:cNvPr id="692" name="직사각형 691">
            <a:extLst>
              <a:ext uri="{FF2B5EF4-FFF2-40B4-BE49-F238E27FC236}">
                <a16:creationId xmlns:a16="http://schemas.microsoft.com/office/drawing/2014/main" id="{EE07B399-6219-4E26-84CA-7FC12C96BC5A}"/>
              </a:ext>
            </a:extLst>
          </p:cNvPr>
          <p:cNvSpPr/>
          <p:nvPr/>
        </p:nvSpPr>
        <p:spPr>
          <a:xfrm>
            <a:off x="3994274" y="4638327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90</a:t>
            </a:r>
            <a:endParaRPr lang="ko-KR" altLang="en-US" sz="1200" dirty="0"/>
          </a:p>
        </p:txBody>
      </p:sp>
      <p:sp>
        <p:nvSpPr>
          <p:cNvPr id="693" name="직사각형 692">
            <a:extLst>
              <a:ext uri="{FF2B5EF4-FFF2-40B4-BE49-F238E27FC236}">
                <a16:creationId xmlns:a16="http://schemas.microsoft.com/office/drawing/2014/main" id="{3D401AF8-608E-4110-81B5-EB173B4B8C03}"/>
              </a:ext>
            </a:extLst>
          </p:cNvPr>
          <p:cNvSpPr/>
          <p:nvPr/>
        </p:nvSpPr>
        <p:spPr>
          <a:xfrm>
            <a:off x="4579207" y="4638326"/>
            <a:ext cx="444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100</a:t>
            </a:r>
            <a:endParaRPr lang="ko-KR" altLang="en-US" sz="1200" dirty="0"/>
          </a:p>
        </p:txBody>
      </p:sp>
      <p:cxnSp>
        <p:nvCxnSpPr>
          <p:cNvPr id="694" name="직선 연결선 693">
            <a:extLst>
              <a:ext uri="{FF2B5EF4-FFF2-40B4-BE49-F238E27FC236}">
                <a16:creationId xmlns:a16="http://schemas.microsoft.com/office/drawing/2014/main" id="{11DBE2A1-0BEF-4080-85EF-AFA73A5E54AC}"/>
              </a:ext>
            </a:extLst>
          </p:cNvPr>
          <p:cNvCxnSpPr>
            <a:cxnSpLocks/>
          </p:cNvCxnSpPr>
          <p:nvPr/>
        </p:nvCxnSpPr>
        <p:spPr>
          <a:xfrm flipH="1">
            <a:off x="1050782" y="4282440"/>
            <a:ext cx="111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직선 연결선 694">
            <a:extLst>
              <a:ext uri="{FF2B5EF4-FFF2-40B4-BE49-F238E27FC236}">
                <a16:creationId xmlns:a16="http://schemas.microsoft.com/office/drawing/2014/main" id="{3588A9B8-0F0A-4E0D-84B9-B5E1318579A4}"/>
              </a:ext>
            </a:extLst>
          </p:cNvPr>
          <p:cNvCxnSpPr>
            <a:cxnSpLocks/>
          </p:cNvCxnSpPr>
          <p:nvPr/>
        </p:nvCxnSpPr>
        <p:spPr>
          <a:xfrm flipH="1">
            <a:off x="1058402" y="3656838"/>
            <a:ext cx="111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직선 연결선 695">
            <a:extLst>
              <a:ext uri="{FF2B5EF4-FFF2-40B4-BE49-F238E27FC236}">
                <a16:creationId xmlns:a16="http://schemas.microsoft.com/office/drawing/2014/main" id="{E611F216-2DBC-4FD1-A503-8C9F67BD51D8}"/>
              </a:ext>
            </a:extLst>
          </p:cNvPr>
          <p:cNvCxnSpPr>
            <a:cxnSpLocks/>
          </p:cNvCxnSpPr>
          <p:nvPr/>
        </p:nvCxnSpPr>
        <p:spPr>
          <a:xfrm flipH="1">
            <a:off x="1057612" y="2975345"/>
            <a:ext cx="111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직선 연결선 696">
            <a:extLst>
              <a:ext uri="{FF2B5EF4-FFF2-40B4-BE49-F238E27FC236}">
                <a16:creationId xmlns:a16="http://schemas.microsoft.com/office/drawing/2014/main" id="{BE0A052F-DDBF-41F8-B51A-739BA2D9F3FA}"/>
              </a:ext>
            </a:extLst>
          </p:cNvPr>
          <p:cNvCxnSpPr>
            <a:cxnSpLocks/>
          </p:cNvCxnSpPr>
          <p:nvPr/>
        </p:nvCxnSpPr>
        <p:spPr>
          <a:xfrm flipH="1">
            <a:off x="1065232" y="2404607"/>
            <a:ext cx="111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직선 연결선 697">
            <a:extLst>
              <a:ext uri="{FF2B5EF4-FFF2-40B4-BE49-F238E27FC236}">
                <a16:creationId xmlns:a16="http://schemas.microsoft.com/office/drawing/2014/main" id="{A6250482-B65E-4558-BCE9-667173118993}"/>
              </a:ext>
            </a:extLst>
          </p:cNvPr>
          <p:cNvCxnSpPr>
            <a:cxnSpLocks/>
          </p:cNvCxnSpPr>
          <p:nvPr/>
        </p:nvCxnSpPr>
        <p:spPr>
          <a:xfrm flipH="1">
            <a:off x="1067271" y="1789901"/>
            <a:ext cx="111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직사각형 698">
            <a:extLst>
              <a:ext uri="{FF2B5EF4-FFF2-40B4-BE49-F238E27FC236}">
                <a16:creationId xmlns:a16="http://schemas.microsoft.com/office/drawing/2014/main" id="{95EAAA2C-649D-4022-85C1-8128599B5DA1}"/>
              </a:ext>
            </a:extLst>
          </p:cNvPr>
          <p:cNvSpPr/>
          <p:nvPr/>
        </p:nvSpPr>
        <p:spPr>
          <a:xfrm>
            <a:off x="815749" y="4145415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endParaRPr lang="ko-KR" altLang="en-US" sz="1200" dirty="0"/>
          </a:p>
        </p:txBody>
      </p:sp>
      <p:sp>
        <p:nvSpPr>
          <p:cNvPr id="700" name="직사각형 699">
            <a:extLst>
              <a:ext uri="{FF2B5EF4-FFF2-40B4-BE49-F238E27FC236}">
                <a16:creationId xmlns:a16="http://schemas.microsoft.com/office/drawing/2014/main" id="{F09E8900-AB57-40AF-AD53-A91BD255338A}"/>
              </a:ext>
            </a:extLst>
          </p:cNvPr>
          <p:cNvSpPr/>
          <p:nvPr/>
        </p:nvSpPr>
        <p:spPr>
          <a:xfrm>
            <a:off x="809566" y="3511960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</a:t>
            </a:r>
            <a:endParaRPr lang="ko-KR" altLang="en-US" sz="1200" dirty="0"/>
          </a:p>
        </p:txBody>
      </p:sp>
      <p:sp>
        <p:nvSpPr>
          <p:cNvPr id="701" name="직사각형 700">
            <a:extLst>
              <a:ext uri="{FF2B5EF4-FFF2-40B4-BE49-F238E27FC236}">
                <a16:creationId xmlns:a16="http://schemas.microsoft.com/office/drawing/2014/main" id="{F3C78D67-6753-4EC6-977D-80FCFE6BEA32}"/>
              </a:ext>
            </a:extLst>
          </p:cNvPr>
          <p:cNvSpPr/>
          <p:nvPr/>
        </p:nvSpPr>
        <p:spPr>
          <a:xfrm>
            <a:off x="816068" y="2852649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9</a:t>
            </a:r>
            <a:endParaRPr lang="ko-KR" altLang="en-US" sz="1200" dirty="0"/>
          </a:p>
        </p:txBody>
      </p:sp>
      <p:sp>
        <p:nvSpPr>
          <p:cNvPr id="702" name="직사각형 701">
            <a:extLst>
              <a:ext uri="{FF2B5EF4-FFF2-40B4-BE49-F238E27FC236}">
                <a16:creationId xmlns:a16="http://schemas.microsoft.com/office/drawing/2014/main" id="{FC12AD09-529D-4C86-98BB-A8053391AECE}"/>
              </a:ext>
            </a:extLst>
          </p:cNvPr>
          <p:cNvSpPr/>
          <p:nvPr/>
        </p:nvSpPr>
        <p:spPr>
          <a:xfrm>
            <a:off x="773077" y="2267695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</a:t>
            </a:r>
            <a:endParaRPr lang="ko-KR" altLang="en-US" sz="1200" dirty="0"/>
          </a:p>
        </p:txBody>
      </p: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65FA7111-27F4-4433-8A48-98084C2D166A}"/>
              </a:ext>
            </a:extLst>
          </p:cNvPr>
          <p:cNvSpPr/>
          <p:nvPr/>
        </p:nvSpPr>
        <p:spPr>
          <a:xfrm>
            <a:off x="770788" y="1665105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15</a:t>
            </a:r>
            <a:endParaRPr lang="ko-KR" altLang="en-US" sz="1200" dirty="0"/>
          </a:p>
        </p:txBody>
      </p:sp>
      <p:sp>
        <p:nvSpPr>
          <p:cNvPr id="704" name="타원 703">
            <a:extLst>
              <a:ext uri="{FF2B5EF4-FFF2-40B4-BE49-F238E27FC236}">
                <a16:creationId xmlns:a16="http://schemas.microsoft.com/office/drawing/2014/main" id="{9122FD85-FF60-4605-B95B-CA14F8F80823}"/>
              </a:ext>
            </a:extLst>
          </p:cNvPr>
          <p:cNvSpPr/>
          <p:nvPr/>
        </p:nvSpPr>
        <p:spPr bwMode="auto">
          <a:xfrm>
            <a:off x="2963208" y="325818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705" name="직선 화살표 연결선 704">
            <a:extLst>
              <a:ext uri="{FF2B5EF4-FFF2-40B4-BE49-F238E27FC236}">
                <a16:creationId xmlns:a16="http://schemas.microsoft.com/office/drawing/2014/main" id="{F76F47A7-98BD-41DF-AC7A-F628C7B86DD5}"/>
              </a:ext>
            </a:extLst>
          </p:cNvPr>
          <p:cNvCxnSpPr>
            <a:cxnSpLocks/>
          </p:cNvCxnSpPr>
          <p:nvPr/>
        </p:nvCxnSpPr>
        <p:spPr>
          <a:xfrm flipH="1" flipV="1">
            <a:off x="3021312" y="3333650"/>
            <a:ext cx="775056" cy="20908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TextBox 705">
            <a:extLst>
              <a:ext uri="{FF2B5EF4-FFF2-40B4-BE49-F238E27FC236}">
                <a16:creationId xmlns:a16="http://schemas.microsoft.com/office/drawing/2014/main" id="{6B0AEE5F-CF2E-4A84-ACEA-0D4306671A26}"/>
              </a:ext>
            </a:extLst>
          </p:cNvPr>
          <p:cNvSpPr txBox="1"/>
          <p:nvPr/>
        </p:nvSpPr>
        <p:spPr>
          <a:xfrm>
            <a:off x="3739086" y="5419973"/>
            <a:ext cx="1500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나집단으로 분류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CD7C79D-A637-4439-B94A-7C3EB60F2788}"/>
              </a:ext>
            </a:extLst>
          </p:cNvPr>
          <p:cNvSpPr txBox="1"/>
          <p:nvPr/>
        </p:nvSpPr>
        <p:spPr>
          <a:xfrm>
            <a:off x="4225411" y="160493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AC3F475-1965-45EE-8247-D6C76E126E92}"/>
              </a:ext>
            </a:extLst>
          </p:cNvPr>
          <p:cNvSpPr txBox="1"/>
          <p:nvPr/>
        </p:nvSpPr>
        <p:spPr>
          <a:xfrm>
            <a:off x="1574269" y="29527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나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48C87FA-44B1-4E53-A321-BA15DF1642AB}"/>
              </a:ext>
            </a:extLst>
          </p:cNvPr>
          <p:cNvSpPr txBox="1"/>
          <p:nvPr/>
        </p:nvSpPr>
        <p:spPr>
          <a:xfrm>
            <a:off x="4606795" y="3221442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AC26E72C-5ED6-413B-A3B2-2D28F89721C6}"/>
              </a:ext>
            </a:extLst>
          </p:cNvPr>
          <p:cNvSpPr txBox="1"/>
          <p:nvPr/>
        </p:nvSpPr>
        <p:spPr>
          <a:xfrm>
            <a:off x="1065385" y="142516"/>
            <a:ext cx="1107996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시나리오</a:t>
            </a:r>
            <a:endParaRPr lang="en-US" altLang="ko-KR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711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665212" y="218111"/>
            <a:ext cx="326204" cy="82832"/>
            <a:chOff x="3596977" y="1268327"/>
            <a:chExt cx="326204" cy="82832"/>
          </a:xfrm>
        </p:grpSpPr>
        <p:sp>
          <p:nvSpPr>
            <p:cNvPr id="23" name="타원 22"/>
            <p:cNvSpPr/>
            <p:nvPr/>
          </p:nvSpPr>
          <p:spPr>
            <a:xfrm>
              <a:off x="3840349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3718663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3596977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77756" y="369432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</a:rPr>
              <a:t>3</a:t>
            </a:r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46AB0D6-6A85-4586-A8DB-0B2B5712E391}"/>
              </a:ext>
            </a:extLst>
          </p:cNvPr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611744A-B68C-46C7-AF97-87BEF2F454F9}"/>
                </a:ext>
              </a:extLst>
            </p:cNvPr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1A16685-DE2A-4F55-BF7C-605A031AE6E9}"/>
                </a:ext>
              </a:extLst>
            </p:cNvPr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725DF98-ED70-4A3D-BF6B-9E06CAF8DD2C}"/>
                </a:ext>
              </a:extLst>
            </p:cNvPr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A580ADD-A7ED-4344-BEC8-482CF604A3A8}"/>
                </a:ext>
              </a:extLst>
            </p:cNvPr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0345A125-AF18-4D04-B17C-11D8A1A5DEF4}"/>
              </a:ext>
            </a:extLst>
          </p:cNvPr>
          <p:cNvCxnSpPr>
            <a:cxnSpLocks/>
          </p:cNvCxnSpPr>
          <p:nvPr/>
        </p:nvCxnSpPr>
        <p:spPr>
          <a:xfrm flipV="1">
            <a:off x="6096000" y="1689206"/>
            <a:ext cx="0" cy="3325585"/>
          </a:xfrm>
          <a:prstGeom prst="line">
            <a:avLst/>
          </a:prstGeom>
          <a:ln w="9525">
            <a:solidFill>
              <a:srgbClr val="5454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A822EA73-4A7F-4D26-B987-42C0D17C1FB6}"/>
              </a:ext>
            </a:extLst>
          </p:cNvPr>
          <p:cNvGrpSpPr/>
          <p:nvPr/>
        </p:nvGrpSpPr>
        <p:grpSpPr>
          <a:xfrm>
            <a:off x="1077521" y="1950598"/>
            <a:ext cx="4156321" cy="2862943"/>
            <a:chOff x="1187624" y="2440165"/>
            <a:chExt cx="2963877" cy="2284980"/>
          </a:xfrm>
        </p:grpSpPr>
        <p:cxnSp>
          <p:nvCxnSpPr>
            <p:cNvPr id="249" name="직선 화살표 연결선 248">
              <a:extLst>
                <a:ext uri="{FF2B5EF4-FFF2-40B4-BE49-F238E27FC236}">
                  <a16:creationId xmlns:a16="http://schemas.microsoft.com/office/drawing/2014/main" id="{DB5AC549-969E-408A-BAF1-B7712516E03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87624" y="4509120"/>
              <a:ext cx="296387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0" name="직선 화살표 연결선 249">
              <a:extLst>
                <a:ext uri="{FF2B5EF4-FFF2-40B4-BE49-F238E27FC236}">
                  <a16:creationId xmlns:a16="http://schemas.microsoft.com/office/drawing/2014/main" id="{DA525A75-6A3A-434E-B56C-2F742160C8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03648" y="2440165"/>
              <a:ext cx="17483" cy="22849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2" name="타원 251">
            <a:extLst>
              <a:ext uri="{FF2B5EF4-FFF2-40B4-BE49-F238E27FC236}">
                <a16:creationId xmlns:a16="http://schemas.microsoft.com/office/drawing/2014/main" id="{B6858452-E21E-470D-9E81-003913E0CAD1}"/>
              </a:ext>
            </a:extLst>
          </p:cNvPr>
          <p:cNvSpPr/>
          <p:nvPr/>
        </p:nvSpPr>
        <p:spPr bwMode="auto">
          <a:xfrm>
            <a:off x="3443257" y="3064711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3840B4DD-C6E6-480C-8C24-6A75586501EF}"/>
              </a:ext>
            </a:extLst>
          </p:cNvPr>
          <p:cNvSpPr/>
          <p:nvPr/>
        </p:nvSpPr>
        <p:spPr bwMode="auto">
          <a:xfrm>
            <a:off x="3656972" y="3255659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6F9A3928-BA77-4DE3-980F-6CDD71CBF8DF}"/>
              </a:ext>
            </a:extLst>
          </p:cNvPr>
          <p:cNvSpPr/>
          <p:nvPr/>
        </p:nvSpPr>
        <p:spPr bwMode="auto">
          <a:xfrm>
            <a:off x="3203332" y="3384579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214962E7-1D27-4913-B84B-37533C284556}"/>
              </a:ext>
            </a:extLst>
          </p:cNvPr>
          <p:cNvSpPr/>
          <p:nvPr/>
        </p:nvSpPr>
        <p:spPr bwMode="auto">
          <a:xfrm>
            <a:off x="3165741" y="3210559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B1834831-4B03-4601-A355-13FB39E90363}"/>
              </a:ext>
            </a:extLst>
          </p:cNvPr>
          <p:cNvSpPr/>
          <p:nvPr/>
        </p:nvSpPr>
        <p:spPr bwMode="auto">
          <a:xfrm>
            <a:off x="3379456" y="3401507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02AB9805-72A5-48B4-BE69-37BC2A9DB7EF}"/>
              </a:ext>
            </a:extLst>
          </p:cNvPr>
          <p:cNvSpPr/>
          <p:nvPr/>
        </p:nvSpPr>
        <p:spPr bwMode="auto">
          <a:xfrm>
            <a:off x="3434440" y="3828504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0F1AB13D-8A9F-48AE-B1E4-44F2820F2715}"/>
              </a:ext>
            </a:extLst>
          </p:cNvPr>
          <p:cNvSpPr/>
          <p:nvPr/>
        </p:nvSpPr>
        <p:spPr bwMode="auto">
          <a:xfrm>
            <a:off x="2964436" y="3372264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13B60814-08EC-472B-AB15-117521AC63D7}"/>
              </a:ext>
            </a:extLst>
          </p:cNvPr>
          <p:cNvSpPr/>
          <p:nvPr/>
        </p:nvSpPr>
        <p:spPr bwMode="auto">
          <a:xfrm>
            <a:off x="3096673" y="3736306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F4DE3B3C-F584-4C14-BE80-C6E4837C0490}"/>
              </a:ext>
            </a:extLst>
          </p:cNvPr>
          <p:cNvSpPr/>
          <p:nvPr/>
        </p:nvSpPr>
        <p:spPr bwMode="auto">
          <a:xfrm>
            <a:off x="3310387" y="3927254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4AEED1BE-157F-48FB-A2C2-0E98B6760ED6}"/>
              </a:ext>
            </a:extLst>
          </p:cNvPr>
          <p:cNvSpPr/>
          <p:nvPr/>
        </p:nvSpPr>
        <p:spPr bwMode="auto">
          <a:xfrm>
            <a:off x="3041689" y="3309309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438DE169-8C2F-478F-A3F1-9BB07E6D331B}"/>
              </a:ext>
            </a:extLst>
          </p:cNvPr>
          <p:cNvSpPr/>
          <p:nvPr/>
        </p:nvSpPr>
        <p:spPr bwMode="auto">
          <a:xfrm>
            <a:off x="3255403" y="3500257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A5E176CD-34A3-4BF0-9062-4DB36BD0F75B}"/>
              </a:ext>
            </a:extLst>
          </p:cNvPr>
          <p:cNvSpPr/>
          <p:nvPr/>
        </p:nvSpPr>
        <p:spPr bwMode="auto">
          <a:xfrm>
            <a:off x="3469118" y="3691205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E7A10A85-A65F-46F4-B933-DAADE15372A1}"/>
              </a:ext>
            </a:extLst>
          </p:cNvPr>
          <p:cNvSpPr/>
          <p:nvPr/>
        </p:nvSpPr>
        <p:spPr bwMode="auto">
          <a:xfrm>
            <a:off x="3656972" y="3362402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9" name="타원 498">
            <a:extLst>
              <a:ext uri="{FF2B5EF4-FFF2-40B4-BE49-F238E27FC236}">
                <a16:creationId xmlns:a16="http://schemas.microsoft.com/office/drawing/2014/main" id="{8EA184DE-DAC6-4660-9979-9E4FC99BC0E5}"/>
              </a:ext>
            </a:extLst>
          </p:cNvPr>
          <p:cNvSpPr/>
          <p:nvPr/>
        </p:nvSpPr>
        <p:spPr bwMode="auto">
          <a:xfrm>
            <a:off x="3312326" y="3328934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0" name="타원 499">
            <a:extLst>
              <a:ext uri="{FF2B5EF4-FFF2-40B4-BE49-F238E27FC236}">
                <a16:creationId xmlns:a16="http://schemas.microsoft.com/office/drawing/2014/main" id="{BD5EE8A7-656A-499F-8DEA-BD76879A1F48}"/>
              </a:ext>
            </a:extLst>
          </p:cNvPr>
          <p:cNvSpPr/>
          <p:nvPr/>
        </p:nvSpPr>
        <p:spPr bwMode="auto">
          <a:xfrm>
            <a:off x="3274736" y="3154913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1" name="타원 500">
            <a:extLst>
              <a:ext uri="{FF2B5EF4-FFF2-40B4-BE49-F238E27FC236}">
                <a16:creationId xmlns:a16="http://schemas.microsoft.com/office/drawing/2014/main" id="{B4390B59-6138-48FC-B576-4ECF9F1D79C2}"/>
              </a:ext>
            </a:extLst>
          </p:cNvPr>
          <p:cNvSpPr/>
          <p:nvPr/>
        </p:nvSpPr>
        <p:spPr bwMode="auto">
          <a:xfrm>
            <a:off x="3488450" y="3345861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3" name="타원 502">
            <a:extLst>
              <a:ext uri="{FF2B5EF4-FFF2-40B4-BE49-F238E27FC236}">
                <a16:creationId xmlns:a16="http://schemas.microsoft.com/office/drawing/2014/main" id="{82554FC3-3B1D-4A4A-A1A8-BA8FE914795D}"/>
              </a:ext>
            </a:extLst>
          </p:cNvPr>
          <p:cNvSpPr/>
          <p:nvPr/>
        </p:nvSpPr>
        <p:spPr bwMode="auto">
          <a:xfrm>
            <a:off x="3004451" y="3500257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4" name="타원 503">
            <a:extLst>
              <a:ext uri="{FF2B5EF4-FFF2-40B4-BE49-F238E27FC236}">
                <a16:creationId xmlns:a16="http://schemas.microsoft.com/office/drawing/2014/main" id="{F4091F17-45C1-4D01-A7FA-D076D722BD3C}"/>
              </a:ext>
            </a:extLst>
          </p:cNvPr>
          <p:cNvSpPr/>
          <p:nvPr/>
        </p:nvSpPr>
        <p:spPr bwMode="auto">
          <a:xfrm>
            <a:off x="3218166" y="3691205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5" name="타원 504">
            <a:extLst>
              <a:ext uri="{FF2B5EF4-FFF2-40B4-BE49-F238E27FC236}">
                <a16:creationId xmlns:a16="http://schemas.microsoft.com/office/drawing/2014/main" id="{2DA99509-D0DD-4BAB-A246-40116C581EB2}"/>
              </a:ext>
            </a:extLst>
          </p:cNvPr>
          <p:cNvSpPr/>
          <p:nvPr/>
        </p:nvSpPr>
        <p:spPr bwMode="auto">
          <a:xfrm>
            <a:off x="3173652" y="3383652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6" name="타원 505">
            <a:extLst>
              <a:ext uri="{FF2B5EF4-FFF2-40B4-BE49-F238E27FC236}">
                <a16:creationId xmlns:a16="http://schemas.microsoft.com/office/drawing/2014/main" id="{F64B7EC1-C084-41C4-AA6B-D5D65A7A02D5}"/>
              </a:ext>
            </a:extLst>
          </p:cNvPr>
          <p:cNvSpPr/>
          <p:nvPr/>
        </p:nvSpPr>
        <p:spPr bwMode="auto">
          <a:xfrm>
            <a:off x="3387366" y="3574600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8" name="타원 507">
            <a:extLst>
              <a:ext uri="{FF2B5EF4-FFF2-40B4-BE49-F238E27FC236}">
                <a16:creationId xmlns:a16="http://schemas.microsoft.com/office/drawing/2014/main" id="{7E7D63A0-1FDE-4443-8526-848935372458}"/>
              </a:ext>
            </a:extLst>
          </p:cNvPr>
          <p:cNvSpPr/>
          <p:nvPr/>
        </p:nvSpPr>
        <p:spPr bwMode="auto">
          <a:xfrm>
            <a:off x="3336881" y="3327163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2" name="타원 511">
            <a:extLst>
              <a:ext uri="{FF2B5EF4-FFF2-40B4-BE49-F238E27FC236}">
                <a16:creationId xmlns:a16="http://schemas.microsoft.com/office/drawing/2014/main" id="{BE4E74EF-DC50-4C55-94E2-4801C0639170}"/>
              </a:ext>
            </a:extLst>
          </p:cNvPr>
          <p:cNvSpPr/>
          <p:nvPr/>
        </p:nvSpPr>
        <p:spPr bwMode="auto">
          <a:xfrm>
            <a:off x="2366555" y="3640668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3" name="타원 512">
            <a:extLst>
              <a:ext uri="{FF2B5EF4-FFF2-40B4-BE49-F238E27FC236}">
                <a16:creationId xmlns:a16="http://schemas.microsoft.com/office/drawing/2014/main" id="{E71A0CB5-C4B4-48FE-824E-B280B97365B6}"/>
              </a:ext>
            </a:extLst>
          </p:cNvPr>
          <p:cNvSpPr/>
          <p:nvPr/>
        </p:nvSpPr>
        <p:spPr bwMode="auto">
          <a:xfrm>
            <a:off x="2580269" y="3831616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4" name="타원 513">
            <a:extLst>
              <a:ext uri="{FF2B5EF4-FFF2-40B4-BE49-F238E27FC236}">
                <a16:creationId xmlns:a16="http://schemas.microsoft.com/office/drawing/2014/main" id="{B7ECE636-5B9A-44C4-9CA7-CAA3621DAEFA}"/>
              </a:ext>
            </a:extLst>
          </p:cNvPr>
          <p:cNvSpPr/>
          <p:nvPr/>
        </p:nvSpPr>
        <p:spPr bwMode="auto">
          <a:xfrm>
            <a:off x="2757070" y="3581801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5" name="타원 514">
            <a:extLst>
              <a:ext uri="{FF2B5EF4-FFF2-40B4-BE49-F238E27FC236}">
                <a16:creationId xmlns:a16="http://schemas.microsoft.com/office/drawing/2014/main" id="{418B0A8C-D218-4BE7-BDED-D77EB1842258}"/>
              </a:ext>
            </a:extLst>
          </p:cNvPr>
          <p:cNvSpPr/>
          <p:nvPr/>
        </p:nvSpPr>
        <p:spPr bwMode="auto">
          <a:xfrm rot="16840586">
            <a:off x="2475518" y="3464540"/>
            <a:ext cx="90214" cy="100956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6" name="타원 515">
            <a:extLst>
              <a:ext uri="{FF2B5EF4-FFF2-40B4-BE49-F238E27FC236}">
                <a16:creationId xmlns:a16="http://schemas.microsoft.com/office/drawing/2014/main" id="{234FEF92-A3BB-44F3-B3D4-A28FE720510A}"/>
              </a:ext>
            </a:extLst>
          </p:cNvPr>
          <p:cNvSpPr/>
          <p:nvPr/>
        </p:nvSpPr>
        <p:spPr bwMode="auto">
          <a:xfrm rot="16840586">
            <a:off x="2689233" y="3655488"/>
            <a:ext cx="90214" cy="100956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7" name="타원 516">
            <a:extLst>
              <a:ext uri="{FF2B5EF4-FFF2-40B4-BE49-F238E27FC236}">
                <a16:creationId xmlns:a16="http://schemas.microsoft.com/office/drawing/2014/main" id="{794B47DB-B588-498D-A096-24254E901B1F}"/>
              </a:ext>
            </a:extLst>
          </p:cNvPr>
          <p:cNvSpPr/>
          <p:nvPr/>
        </p:nvSpPr>
        <p:spPr bwMode="auto">
          <a:xfrm rot="16840586">
            <a:off x="2902947" y="3846436"/>
            <a:ext cx="90214" cy="100956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8" name="타원 517">
            <a:extLst>
              <a:ext uri="{FF2B5EF4-FFF2-40B4-BE49-F238E27FC236}">
                <a16:creationId xmlns:a16="http://schemas.microsoft.com/office/drawing/2014/main" id="{33004B26-AD3C-4C2F-B0FE-39F666A34276}"/>
              </a:ext>
            </a:extLst>
          </p:cNvPr>
          <p:cNvSpPr/>
          <p:nvPr/>
        </p:nvSpPr>
        <p:spPr bwMode="auto">
          <a:xfrm rot="16840586">
            <a:off x="3079748" y="3596621"/>
            <a:ext cx="90214" cy="100956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9" name="타원 518">
            <a:extLst>
              <a:ext uri="{FF2B5EF4-FFF2-40B4-BE49-F238E27FC236}">
                <a16:creationId xmlns:a16="http://schemas.microsoft.com/office/drawing/2014/main" id="{7DC274B7-961A-4F21-9BFC-0C3E3B59735D}"/>
              </a:ext>
            </a:extLst>
          </p:cNvPr>
          <p:cNvSpPr/>
          <p:nvPr/>
        </p:nvSpPr>
        <p:spPr bwMode="auto">
          <a:xfrm rot="16840586">
            <a:off x="3293462" y="3787569"/>
            <a:ext cx="90214" cy="100956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1" name="타원 520">
            <a:extLst>
              <a:ext uri="{FF2B5EF4-FFF2-40B4-BE49-F238E27FC236}">
                <a16:creationId xmlns:a16="http://schemas.microsoft.com/office/drawing/2014/main" id="{BD274FB3-75C9-429F-B125-64B3845AC60A}"/>
              </a:ext>
            </a:extLst>
          </p:cNvPr>
          <p:cNvSpPr/>
          <p:nvPr/>
        </p:nvSpPr>
        <p:spPr bwMode="auto">
          <a:xfrm>
            <a:off x="2313903" y="3932280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2" name="타원 521">
            <a:extLst>
              <a:ext uri="{FF2B5EF4-FFF2-40B4-BE49-F238E27FC236}">
                <a16:creationId xmlns:a16="http://schemas.microsoft.com/office/drawing/2014/main" id="{EA5A7EC2-3747-4C3D-A8F2-3B43855BE90C}"/>
              </a:ext>
            </a:extLst>
          </p:cNvPr>
          <p:cNvSpPr/>
          <p:nvPr/>
        </p:nvSpPr>
        <p:spPr bwMode="auto">
          <a:xfrm>
            <a:off x="2490704" y="3682465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3" name="타원 522">
            <a:extLst>
              <a:ext uri="{FF2B5EF4-FFF2-40B4-BE49-F238E27FC236}">
                <a16:creationId xmlns:a16="http://schemas.microsoft.com/office/drawing/2014/main" id="{B94899BB-46D8-497F-9177-4BC1D61F10C6}"/>
              </a:ext>
            </a:extLst>
          </p:cNvPr>
          <p:cNvSpPr/>
          <p:nvPr/>
        </p:nvSpPr>
        <p:spPr bwMode="auto">
          <a:xfrm>
            <a:off x="2704418" y="3873413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4" name="타원 523">
            <a:extLst>
              <a:ext uri="{FF2B5EF4-FFF2-40B4-BE49-F238E27FC236}">
                <a16:creationId xmlns:a16="http://schemas.microsoft.com/office/drawing/2014/main" id="{59714D53-29EF-4A5C-B6EB-71154C0E1A22}"/>
              </a:ext>
            </a:extLst>
          </p:cNvPr>
          <p:cNvSpPr/>
          <p:nvPr/>
        </p:nvSpPr>
        <p:spPr bwMode="auto">
          <a:xfrm>
            <a:off x="2644704" y="3369940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5" name="타원 524">
            <a:extLst>
              <a:ext uri="{FF2B5EF4-FFF2-40B4-BE49-F238E27FC236}">
                <a16:creationId xmlns:a16="http://schemas.microsoft.com/office/drawing/2014/main" id="{E2A91FAD-1CEA-414F-AB32-378F4F4B6967}"/>
              </a:ext>
            </a:extLst>
          </p:cNvPr>
          <p:cNvSpPr/>
          <p:nvPr/>
        </p:nvSpPr>
        <p:spPr bwMode="auto">
          <a:xfrm>
            <a:off x="2858419" y="3560888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6" name="타원 525">
            <a:extLst>
              <a:ext uri="{FF2B5EF4-FFF2-40B4-BE49-F238E27FC236}">
                <a16:creationId xmlns:a16="http://schemas.microsoft.com/office/drawing/2014/main" id="{5802DC9B-EF71-4CB3-8650-873F42D43E7E}"/>
              </a:ext>
            </a:extLst>
          </p:cNvPr>
          <p:cNvSpPr/>
          <p:nvPr/>
        </p:nvSpPr>
        <p:spPr bwMode="auto">
          <a:xfrm>
            <a:off x="3072133" y="3751836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7" name="타원 526">
            <a:extLst>
              <a:ext uri="{FF2B5EF4-FFF2-40B4-BE49-F238E27FC236}">
                <a16:creationId xmlns:a16="http://schemas.microsoft.com/office/drawing/2014/main" id="{65D582B6-E9A7-4505-9759-FDFA77AF5A3F}"/>
              </a:ext>
            </a:extLst>
          </p:cNvPr>
          <p:cNvSpPr/>
          <p:nvPr/>
        </p:nvSpPr>
        <p:spPr bwMode="auto">
          <a:xfrm>
            <a:off x="3285848" y="3942784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17" name="타원 616">
            <a:extLst>
              <a:ext uri="{FF2B5EF4-FFF2-40B4-BE49-F238E27FC236}">
                <a16:creationId xmlns:a16="http://schemas.microsoft.com/office/drawing/2014/main" id="{621BA8B9-A4F7-4BE0-8588-444CD98A9C1C}"/>
              </a:ext>
            </a:extLst>
          </p:cNvPr>
          <p:cNvSpPr/>
          <p:nvPr/>
        </p:nvSpPr>
        <p:spPr bwMode="auto">
          <a:xfrm>
            <a:off x="2430826" y="3185834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18" name="타원 617">
            <a:extLst>
              <a:ext uri="{FF2B5EF4-FFF2-40B4-BE49-F238E27FC236}">
                <a16:creationId xmlns:a16="http://schemas.microsoft.com/office/drawing/2014/main" id="{B0CA417C-1BC2-4945-8BC6-C7BF718214E5}"/>
              </a:ext>
            </a:extLst>
          </p:cNvPr>
          <p:cNvSpPr/>
          <p:nvPr/>
        </p:nvSpPr>
        <p:spPr bwMode="auto">
          <a:xfrm>
            <a:off x="2644540" y="3376782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19" name="타원 618">
            <a:extLst>
              <a:ext uri="{FF2B5EF4-FFF2-40B4-BE49-F238E27FC236}">
                <a16:creationId xmlns:a16="http://schemas.microsoft.com/office/drawing/2014/main" id="{8E525741-B1C1-4D10-A0EA-8F11E847CBB6}"/>
              </a:ext>
            </a:extLst>
          </p:cNvPr>
          <p:cNvSpPr/>
          <p:nvPr/>
        </p:nvSpPr>
        <p:spPr bwMode="auto">
          <a:xfrm>
            <a:off x="2644540" y="3376782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0" name="타원 619">
            <a:extLst>
              <a:ext uri="{FF2B5EF4-FFF2-40B4-BE49-F238E27FC236}">
                <a16:creationId xmlns:a16="http://schemas.microsoft.com/office/drawing/2014/main" id="{3062E4BA-DAEA-479E-9E38-3EF0265950C5}"/>
              </a:ext>
            </a:extLst>
          </p:cNvPr>
          <p:cNvSpPr/>
          <p:nvPr/>
        </p:nvSpPr>
        <p:spPr bwMode="auto">
          <a:xfrm>
            <a:off x="2644540" y="3376782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1" name="타원 620">
            <a:extLst>
              <a:ext uri="{FF2B5EF4-FFF2-40B4-BE49-F238E27FC236}">
                <a16:creationId xmlns:a16="http://schemas.microsoft.com/office/drawing/2014/main" id="{C43DAC9F-A942-4743-A926-19C35E2E111A}"/>
              </a:ext>
            </a:extLst>
          </p:cNvPr>
          <p:cNvSpPr/>
          <p:nvPr/>
        </p:nvSpPr>
        <p:spPr bwMode="auto">
          <a:xfrm>
            <a:off x="2858255" y="3567730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2" name="타원 621">
            <a:extLst>
              <a:ext uri="{FF2B5EF4-FFF2-40B4-BE49-F238E27FC236}">
                <a16:creationId xmlns:a16="http://schemas.microsoft.com/office/drawing/2014/main" id="{EBB892CC-302B-4014-A41F-628CD8483E33}"/>
              </a:ext>
            </a:extLst>
          </p:cNvPr>
          <p:cNvSpPr/>
          <p:nvPr/>
        </p:nvSpPr>
        <p:spPr bwMode="auto">
          <a:xfrm>
            <a:off x="3071969" y="3758679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3" name="타원 622">
            <a:extLst>
              <a:ext uri="{FF2B5EF4-FFF2-40B4-BE49-F238E27FC236}">
                <a16:creationId xmlns:a16="http://schemas.microsoft.com/office/drawing/2014/main" id="{C28BB3EE-EA72-4F91-8CF3-50348CC13C8F}"/>
              </a:ext>
            </a:extLst>
          </p:cNvPr>
          <p:cNvSpPr/>
          <p:nvPr/>
        </p:nvSpPr>
        <p:spPr bwMode="auto">
          <a:xfrm>
            <a:off x="3285684" y="3949627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4" name="타원 623">
            <a:extLst>
              <a:ext uri="{FF2B5EF4-FFF2-40B4-BE49-F238E27FC236}">
                <a16:creationId xmlns:a16="http://schemas.microsoft.com/office/drawing/2014/main" id="{7CEB09FC-5520-4782-A412-6155FB5297E9}"/>
              </a:ext>
            </a:extLst>
          </p:cNvPr>
          <p:cNvSpPr/>
          <p:nvPr/>
        </p:nvSpPr>
        <p:spPr bwMode="auto">
          <a:xfrm>
            <a:off x="2618007" y="3284436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5" name="타원 624">
            <a:extLst>
              <a:ext uri="{FF2B5EF4-FFF2-40B4-BE49-F238E27FC236}">
                <a16:creationId xmlns:a16="http://schemas.microsoft.com/office/drawing/2014/main" id="{79F58806-4163-4FDC-BBA8-2AADC67DBCA8}"/>
              </a:ext>
            </a:extLst>
          </p:cNvPr>
          <p:cNvSpPr/>
          <p:nvPr/>
        </p:nvSpPr>
        <p:spPr bwMode="auto">
          <a:xfrm>
            <a:off x="2831721" y="3475384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6" name="타원 625">
            <a:extLst>
              <a:ext uri="{FF2B5EF4-FFF2-40B4-BE49-F238E27FC236}">
                <a16:creationId xmlns:a16="http://schemas.microsoft.com/office/drawing/2014/main" id="{4F294898-7EDD-40B4-B977-2D0B7AAC0FAF}"/>
              </a:ext>
            </a:extLst>
          </p:cNvPr>
          <p:cNvSpPr/>
          <p:nvPr/>
        </p:nvSpPr>
        <p:spPr bwMode="auto">
          <a:xfrm>
            <a:off x="2831721" y="3475384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7" name="타원 626">
            <a:extLst>
              <a:ext uri="{FF2B5EF4-FFF2-40B4-BE49-F238E27FC236}">
                <a16:creationId xmlns:a16="http://schemas.microsoft.com/office/drawing/2014/main" id="{7A85FBBC-F93B-4CE1-B1BB-7B1069065708}"/>
              </a:ext>
            </a:extLst>
          </p:cNvPr>
          <p:cNvSpPr/>
          <p:nvPr/>
        </p:nvSpPr>
        <p:spPr bwMode="auto">
          <a:xfrm>
            <a:off x="2831721" y="3475384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8" name="타원 627">
            <a:extLst>
              <a:ext uri="{FF2B5EF4-FFF2-40B4-BE49-F238E27FC236}">
                <a16:creationId xmlns:a16="http://schemas.microsoft.com/office/drawing/2014/main" id="{69895218-CF4B-4EE6-8AB2-F00F53FF045C}"/>
              </a:ext>
            </a:extLst>
          </p:cNvPr>
          <p:cNvSpPr/>
          <p:nvPr/>
        </p:nvSpPr>
        <p:spPr bwMode="auto">
          <a:xfrm>
            <a:off x="2794131" y="3301363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9" name="타원 628">
            <a:extLst>
              <a:ext uri="{FF2B5EF4-FFF2-40B4-BE49-F238E27FC236}">
                <a16:creationId xmlns:a16="http://schemas.microsoft.com/office/drawing/2014/main" id="{CC341544-34BC-4F50-ADC0-E3AD7F6EE545}"/>
              </a:ext>
            </a:extLst>
          </p:cNvPr>
          <p:cNvSpPr/>
          <p:nvPr/>
        </p:nvSpPr>
        <p:spPr bwMode="auto">
          <a:xfrm>
            <a:off x="3007845" y="3492311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30" name="타원 629">
            <a:extLst>
              <a:ext uri="{FF2B5EF4-FFF2-40B4-BE49-F238E27FC236}">
                <a16:creationId xmlns:a16="http://schemas.microsoft.com/office/drawing/2014/main" id="{98D7764E-A4E3-427B-AA7D-6A0D118C238C}"/>
              </a:ext>
            </a:extLst>
          </p:cNvPr>
          <p:cNvSpPr/>
          <p:nvPr/>
        </p:nvSpPr>
        <p:spPr bwMode="auto">
          <a:xfrm>
            <a:off x="3221559" y="3683259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:a16="http://schemas.microsoft.com/office/drawing/2014/main" id="{18BCB202-5F00-41DF-B30C-FD4D05C19A73}"/>
              </a:ext>
            </a:extLst>
          </p:cNvPr>
          <p:cNvSpPr/>
          <p:nvPr/>
        </p:nvSpPr>
        <p:spPr bwMode="auto">
          <a:xfrm>
            <a:off x="3119110" y="2820349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6" name="타원 645">
            <a:extLst>
              <a:ext uri="{FF2B5EF4-FFF2-40B4-BE49-F238E27FC236}">
                <a16:creationId xmlns:a16="http://schemas.microsoft.com/office/drawing/2014/main" id="{C0245326-217C-46DA-962B-5EC422404731}"/>
              </a:ext>
            </a:extLst>
          </p:cNvPr>
          <p:cNvSpPr/>
          <p:nvPr/>
        </p:nvSpPr>
        <p:spPr bwMode="auto">
          <a:xfrm>
            <a:off x="3332824" y="3011297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7" name="타원 646">
            <a:extLst>
              <a:ext uri="{FF2B5EF4-FFF2-40B4-BE49-F238E27FC236}">
                <a16:creationId xmlns:a16="http://schemas.microsoft.com/office/drawing/2014/main" id="{960B7165-A745-450E-B67B-CE5AB5E65A45}"/>
              </a:ext>
            </a:extLst>
          </p:cNvPr>
          <p:cNvSpPr/>
          <p:nvPr/>
        </p:nvSpPr>
        <p:spPr bwMode="auto">
          <a:xfrm>
            <a:off x="3332824" y="3011297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8" name="타원 647">
            <a:extLst>
              <a:ext uri="{FF2B5EF4-FFF2-40B4-BE49-F238E27FC236}">
                <a16:creationId xmlns:a16="http://schemas.microsoft.com/office/drawing/2014/main" id="{FCFF1B67-6AFD-4128-AD06-CF480499D6BB}"/>
              </a:ext>
            </a:extLst>
          </p:cNvPr>
          <p:cNvSpPr/>
          <p:nvPr/>
        </p:nvSpPr>
        <p:spPr bwMode="auto">
          <a:xfrm>
            <a:off x="3332824" y="3011297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9" name="타원 648">
            <a:extLst>
              <a:ext uri="{FF2B5EF4-FFF2-40B4-BE49-F238E27FC236}">
                <a16:creationId xmlns:a16="http://schemas.microsoft.com/office/drawing/2014/main" id="{719BFB58-6E0F-4A03-8DE3-6541E1F09266}"/>
              </a:ext>
            </a:extLst>
          </p:cNvPr>
          <p:cNvSpPr/>
          <p:nvPr/>
        </p:nvSpPr>
        <p:spPr bwMode="auto">
          <a:xfrm>
            <a:off x="3295233" y="2837276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50" name="타원 649">
            <a:extLst>
              <a:ext uri="{FF2B5EF4-FFF2-40B4-BE49-F238E27FC236}">
                <a16:creationId xmlns:a16="http://schemas.microsoft.com/office/drawing/2014/main" id="{9BA497B2-1054-4355-B654-E0B915A5F4D7}"/>
              </a:ext>
            </a:extLst>
          </p:cNvPr>
          <p:cNvSpPr/>
          <p:nvPr/>
        </p:nvSpPr>
        <p:spPr bwMode="auto">
          <a:xfrm>
            <a:off x="3508948" y="3028224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51" name="타원 650">
            <a:extLst>
              <a:ext uri="{FF2B5EF4-FFF2-40B4-BE49-F238E27FC236}">
                <a16:creationId xmlns:a16="http://schemas.microsoft.com/office/drawing/2014/main" id="{E0AEF85B-73C9-495D-804B-7F0FAEA0990C}"/>
              </a:ext>
            </a:extLst>
          </p:cNvPr>
          <p:cNvSpPr/>
          <p:nvPr/>
        </p:nvSpPr>
        <p:spPr bwMode="auto">
          <a:xfrm>
            <a:off x="3722662" y="3219173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70" name="타원 669">
            <a:extLst>
              <a:ext uri="{FF2B5EF4-FFF2-40B4-BE49-F238E27FC236}">
                <a16:creationId xmlns:a16="http://schemas.microsoft.com/office/drawing/2014/main" id="{6898AB6C-5168-4BE3-A8DE-5084715CF3B8}"/>
              </a:ext>
            </a:extLst>
          </p:cNvPr>
          <p:cNvSpPr/>
          <p:nvPr/>
        </p:nvSpPr>
        <p:spPr bwMode="auto">
          <a:xfrm>
            <a:off x="3508948" y="2811371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71" name="타원 670">
            <a:extLst>
              <a:ext uri="{FF2B5EF4-FFF2-40B4-BE49-F238E27FC236}">
                <a16:creationId xmlns:a16="http://schemas.microsoft.com/office/drawing/2014/main" id="{AA01EE25-6BCA-4E9D-BAF1-0DA740DD57A1}"/>
              </a:ext>
            </a:extLst>
          </p:cNvPr>
          <p:cNvSpPr/>
          <p:nvPr/>
        </p:nvSpPr>
        <p:spPr bwMode="auto">
          <a:xfrm>
            <a:off x="3722662" y="3002319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80" name="직사각형 679">
            <a:extLst>
              <a:ext uri="{FF2B5EF4-FFF2-40B4-BE49-F238E27FC236}">
                <a16:creationId xmlns:a16="http://schemas.microsoft.com/office/drawing/2014/main" id="{CCCFC372-D35D-4CB0-B235-C5DE3CF796D8}"/>
              </a:ext>
            </a:extLst>
          </p:cNvPr>
          <p:cNvSpPr/>
          <p:nvPr/>
        </p:nvSpPr>
        <p:spPr>
          <a:xfrm>
            <a:off x="5041942" y="4534108"/>
            <a:ext cx="636614" cy="347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나이</a:t>
            </a:r>
            <a:endParaRPr lang="ko-KR" altLang="en-US" sz="1200" dirty="0"/>
          </a:p>
        </p:txBody>
      </p:sp>
      <p:sp>
        <p:nvSpPr>
          <p:cNvPr id="681" name="직사각형 680">
            <a:extLst>
              <a:ext uri="{FF2B5EF4-FFF2-40B4-BE49-F238E27FC236}">
                <a16:creationId xmlns:a16="http://schemas.microsoft.com/office/drawing/2014/main" id="{34B2FAB2-5E6A-4AC4-A371-193D973A20FA}"/>
              </a:ext>
            </a:extLst>
          </p:cNvPr>
          <p:cNvSpPr/>
          <p:nvPr/>
        </p:nvSpPr>
        <p:spPr>
          <a:xfrm>
            <a:off x="409546" y="1689206"/>
            <a:ext cx="11401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교육년수</a:t>
            </a:r>
            <a:endParaRPr lang="ko-KR" altLang="en-US" sz="1200" dirty="0"/>
          </a:p>
        </p:txBody>
      </p:sp>
      <p:cxnSp>
        <p:nvCxnSpPr>
          <p:cNvPr id="682" name="직선 연결선 681">
            <a:extLst>
              <a:ext uri="{FF2B5EF4-FFF2-40B4-BE49-F238E27FC236}">
                <a16:creationId xmlns:a16="http://schemas.microsoft.com/office/drawing/2014/main" id="{5FBE0A1F-1C59-4F5D-B794-7EECC057DE7D}"/>
              </a:ext>
            </a:extLst>
          </p:cNvPr>
          <p:cNvCxnSpPr/>
          <p:nvPr/>
        </p:nvCxnSpPr>
        <p:spPr>
          <a:xfrm>
            <a:off x="1863396" y="4485591"/>
            <a:ext cx="0" cy="1161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직선 연결선 682">
            <a:extLst>
              <a:ext uri="{FF2B5EF4-FFF2-40B4-BE49-F238E27FC236}">
                <a16:creationId xmlns:a16="http://schemas.microsoft.com/office/drawing/2014/main" id="{FBA4FD39-ED80-48C1-8585-3BB31BD8DA43}"/>
              </a:ext>
            </a:extLst>
          </p:cNvPr>
          <p:cNvCxnSpPr/>
          <p:nvPr/>
        </p:nvCxnSpPr>
        <p:spPr>
          <a:xfrm>
            <a:off x="2846482" y="4476043"/>
            <a:ext cx="0" cy="1161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직선 연결선 683">
            <a:extLst>
              <a:ext uri="{FF2B5EF4-FFF2-40B4-BE49-F238E27FC236}">
                <a16:creationId xmlns:a16="http://schemas.microsoft.com/office/drawing/2014/main" id="{0FF5C144-6CCE-4755-BAAC-CC3951184CB3}"/>
              </a:ext>
            </a:extLst>
          </p:cNvPr>
          <p:cNvCxnSpPr/>
          <p:nvPr/>
        </p:nvCxnSpPr>
        <p:spPr>
          <a:xfrm>
            <a:off x="3722711" y="4476043"/>
            <a:ext cx="0" cy="1161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직선 연결선 684">
            <a:extLst>
              <a:ext uri="{FF2B5EF4-FFF2-40B4-BE49-F238E27FC236}">
                <a16:creationId xmlns:a16="http://schemas.microsoft.com/office/drawing/2014/main" id="{9F3F3FB9-91A3-4C16-90F5-A08D2C737FBB}"/>
              </a:ext>
            </a:extLst>
          </p:cNvPr>
          <p:cNvCxnSpPr/>
          <p:nvPr/>
        </p:nvCxnSpPr>
        <p:spPr>
          <a:xfrm>
            <a:off x="4685820" y="4485591"/>
            <a:ext cx="0" cy="1161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직사각형 687">
            <a:extLst>
              <a:ext uri="{FF2B5EF4-FFF2-40B4-BE49-F238E27FC236}">
                <a16:creationId xmlns:a16="http://schemas.microsoft.com/office/drawing/2014/main" id="{4513B134-D517-45CC-8A90-6B7836E80973}"/>
              </a:ext>
            </a:extLst>
          </p:cNvPr>
          <p:cNvSpPr/>
          <p:nvPr/>
        </p:nvSpPr>
        <p:spPr>
          <a:xfrm>
            <a:off x="1623549" y="4560380"/>
            <a:ext cx="501738" cy="347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50</a:t>
            </a:r>
            <a:endParaRPr lang="ko-KR" altLang="en-US" sz="1200" dirty="0"/>
          </a:p>
        </p:txBody>
      </p:sp>
      <p:sp>
        <p:nvSpPr>
          <p:cNvPr id="689" name="직사각형 688">
            <a:extLst>
              <a:ext uri="{FF2B5EF4-FFF2-40B4-BE49-F238E27FC236}">
                <a16:creationId xmlns:a16="http://schemas.microsoft.com/office/drawing/2014/main" id="{9B393252-EEAC-4821-B09C-5F9485CF4417}"/>
              </a:ext>
            </a:extLst>
          </p:cNvPr>
          <p:cNvSpPr/>
          <p:nvPr/>
        </p:nvSpPr>
        <p:spPr>
          <a:xfrm>
            <a:off x="2593930" y="4550076"/>
            <a:ext cx="501738" cy="347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60</a:t>
            </a:r>
            <a:endParaRPr lang="ko-KR" altLang="en-US" sz="1200" dirty="0"/>
          </a:p>
        </p:txBody>
      </p:sp>
      <p:sp>
        <p:nvSpPr>
          <p:cNvPr id="690" name="직사각형 689">
            <a:extLst>
              <a:ext uri="{FF2B5EF4-FFF2-40B4-BE49-F238E27FC236}">
                <a16:creationId xmlns:a16="http://schemas.microsoft.com/office/drawing/2014/main" id="{0360F57B-2D2E-4F11-9DE8-2AC877DD3936}"/>
              </a:ext>
            </a:extLst>
          </p:cNvPr>
          <p:cNvSpPr/>
          <p:nvPr/>
        </p:nvSpPr>
        <p:spPr>
          <a:xfrm>
            <a:off x="3495184" y="4551460"/>
            <a:ext cx="501738" cy="347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70</a:t>
            </a:r>
            <a:endParaRPr lang="ko-KR" altLang="en-US" sz="1200" dirty="0"/>
          </a:p>
        </p:txBody>
      </p:sp>
      <p:sp>
        <p:nvSpPr>
          <p:cNvPr id="691" name="직사각형 690">
            <a:extLst>
              <a:ext uri="{FF2B5EF4-FFF2-40B4-BE49-F238E27FC236}">
                <a16:creationId xmlns:a16="http://schemas.microsoft.com/office/drawing/2014/main" id="{623FDFD3-B3E3-42A0-9C63-93662733F26D}"/>
              </a:ext>
            </a:extLst>
          </p:cNvPr>
          <p:cNvSpPr/>
          <p:nvPr/>
        </p:nvSpPr>
        <p:spPr>
          <a:xfrm>
            <a:off x="4465565" y="4560251"/>
            <a:ext cx="501738" cy="347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80</a:t>
            </a:r>
            <a:endParaRPr lang="ko-KR" altLang="en-US" sz="1200" dirty="0"/>
          </a:p>
        </p:txBody>
      </p:sp>
      <p:cxnSp>
        <p:nvCxnSpPr>
          <p:cNvPr id="694" name="직선 연결선 693">
            <a:extLst>
              <a:ext uri="{FF2B5EF4-FFF2-40B4-BE49-F238E27FC236}">
                <a16:creationId xmlns:a16="http://schemas.microsoft.com/office/drawing/2014/main" id="{11DBE2A1-0BEF-4080-85EF-AFA73A5E54AC}"/>
              </a:ext>
            </a:extLst>
          </p:cNvPr>
          <p:cNvCxnSpPr>
            <a:cxnSpLocks/>
          </p:cNvCxnSpPr>
          <p:nvPr/>
        </p:nvCxnSpPr>
        <p:spPr>
          <a:xfrm flipH="1">
            <a:off x="1308768" y="4124352"/>
            <a:ext cx="1560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직선 연결선 694">
            <a:extLst>
              <a:ext uri="{FF2B5EF4-FFF2-40B4-BE49-F238E27FC236}">
                <a16:creationId xmlns:a16="http://schemas.microsoft.com/office/drawing/2014/main" id="{3588A9B8-0F0A-4E0D-84B9-B5E1318579A4}"/>
              </a:ext>
            </a:extLst>
          </p:cNvPr>
          <p:cNvCxnSpPr>
            <a:cxnSpLocks/>
          </p:cNvCxnSpPr>
          <p:nvPr/>
        </p:nvCxnSpPr>
        <p:spPr>
          <a:xfrm flipH="1">
            <a:off x="1319453" y="3340510"/>
            <a:ext cx="1560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직선 연결선 695">
            <a:extLst>
              <a:ext uri="{FF2B5EF4-FFF2-40B4-BE49-F238E27FC236}">
                <a16:creationId xmlns:a16="http://schemas.microsoft.com/office/drawing/2014/main" id="{E611F216-2DBC-4FD1-A503-8C9F67BD51D8}"/>
              </a:ext>
            </a:extLst>
          </p:cNvPr>
          <p:cNvCxnSpPr>
            <a:cxnSpLocks/>
          </p:cNvCxnSpPr>
          <p:nvPr/>
        </p:nvCxnSpPr>
        <p:spPr>
          <a:xfrm flipH="1">
            <a:off x="1318346" y="2486640"/>
            <a:ext cx="1560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직사각형 698">
            <a:extLst>
              <a:ext uri="{FF2B5EF4-FFF2-40B4-BE49-F238E27FC236}">
                <a16:creationId xmlns:a16="http://schemas.microsoft.com/office/drawing/2014/main" id="{95EAAA2C-649D-4022-85C1-8128599B5DA1}"/>
              </a:ext>
            </a:extLst>
          </p:cNvPr>
          <p:cNvSpPr/>
          <p:nvPr/>
        </p:nvSpPr>
        <p:spPr>
          <a:xfrm>
            <a:off x="979175" y="3952667"/>
            <a:ext cx="380350" cy="347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endParaRPr lang="ko-KR" altLang="en-US" sz="1200" dirty="0"/>
          </a:p>
        </p:txBody>
      </p:sp>
      <p:sp>
        <p:nvSpPr>
          <p:cNvPr id="700" name="직사각형 699">
            <a:extLst>
              <a:ext uri="{FF2B5EF4-FFF2-40B4-BE49-F238E27FC236}">
                <a16:creationId xmlns:a16="http://schemas.microsoft.com/office/drawing/2014/main" id="{F09E8900-AB57-40AF-AD53-A91BD255338A}"/>
              </a:ext>
            </a:extLst>
          </p:cNvPr>
          <p:cNvSpPr/>
          <p:nvPr/>
        </p:nvSpPr>
        <p:spPr>
          <a:xfrm>
            <a:off x="970504" y="3158986"/>
            <a:ext cx="380350" cy="347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</a:t>
            </a:r>
            <a:endParaRPr lang="ko-KR" altLang="en-US" sz="1200" dirty="0"/>
          </a:p>
        </p:txBody>
      </p:sp>
      <p:sp>
        <p:nvSpPr>
          <p:cNvPr id="701" name="직사각형 700">
            <a:extLst>
              <a:ext uri="{FF2B5EF4-FFF2-40B4-BE49-F238E27FC236}">
                <a16:creationId xmlns:a16="http://schemas.microsoft.com/office/drawing/2014/main" id="{F3C78D67-6753-4EC6-977D-80FCFE6BEA32}"/>
              </a:ext>
            </a:extLst>
          </p:cNvPr>
          <p:cNvSpPr/>
          <p:nvPr/>
        </p:nvSpPr>
        <p:spPr>
          <a:xfrm>
            <a:off x="979622" y="2332909"/>
            <a:ext cx="380350" cy="347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9</a:t>
            </a:r>
            <a:endParaRPr lang="ko-KR" altLang="en-US" sz="1200" dirty="0"/>
          </a:p>
        </p:txBody>
      </p:sp>
      <p:sp>
        <p:nvSpPr>
          <p:cNvPr id="704" name="타원 703">
            <a:extLst>
              <a:ext uri="{FF2B5EF4-FFF2-40B4-BE49-F238E27FC236}">
                <a16:creationId xmlns:a16="http://schemas.microsoft.com/office/drawing/2014/main" id="{9122FD85-FF60-4605-B95B-CA14F8F80823}"/>
              </a:ext>
            </a:extLst>
          </p:cNvPr>
          <p:cNvSpPr/>
          <p:nvPr/>
        </p:nvSpPr>
        <p:spPr bwMode="auto">
          <a:xfrm>
            <a:off x="3990612" y="2841020"/>
            <a:ext cx="100970" cy="9020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9F327A-C690-444D-9723-17E885E6C628}"/>
              </a:ext>
            </a:extLst>
          </p:cNvPr>
          <p:cNvCxnSpPr>
            <a:cxnSpLocks/>
          </p:cNvCxnSpPr>
          <p:nvPr/>
        </p:nvCxnSpPr>
        <p:spPr>
          <a:xfrm flipH="1" flipV="1">
            <a:off x="4071707" y="2927478"/>
            <a:ext cx="1707779" cy="293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10E688-C9F9-418C-BA8C-083C15759DCB}"/>
              </a:ext>
            </a:extLst>
          </p:cNvPr>
          <p:cNvSpPr txBox="1"/>
          <p:nvPr/>
        </p:nvSpPr>
        <p:spPr>
          <a:xfrm>
            <a:off x="5653058" y="581488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새로 등록된 환자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A1CD44-75BC-4847-9E55-C5AB60A290AA}"/>
              </a:ext>
            </a:extLst>
          </p:cNvPr>
          <p:cNvSpPr txBox="1"/>
          <p:nvPr/>
        </p:nvSpPr>
        <p:spPr>
          <a:xfrm>
            <a:off x="4060287" y="2589637"/>
            <a:ext cx="104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New User 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8CFE2B1-E6E2-4322-9E34-7394923849CE}"/>
              </a:ext>
            </a:extLst>
          </p:cNvPr>
          <p:cNvSpPr txBox="1"/>
          <p:nvPr/>
        </p:nvSpPr>
        <p:spPr>
          <a:xfrm>
            <a:off x="2824744" y="2317631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나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46D844-8507-4BA0-B8AE-8C1BD9D5380E}"/>
              </a:ext>
            </a:extLst>
          </p:cNvPr>
          <p:cNvSpPr txBox="1"/>
          <p:nvPr/>
        </p:nvSpPr>
        <p:spPr>
          <a:xfrm>
            <a:off x="1065385" y="142516"/>
            <a:ext cx="1107996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시나리오</a:t>
            </a:r>
            <a:endParaRPr lang="en-US" altLang="ko-KR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600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665212" y="218111"/>
            <a:ext cx="326204" cy="82832"/>
            <a:chOff x="3596977" y="1268327"/>
            <a:chExt cx="326204" cy="82832"/>
          </a:xfrm>
        </p:grpSpPr>
        <p:sp>
          <p:nvSpPr>
            <p:cNvPr id="23" name="타원 22"/>
            <p:cNvSpPr/>
            <p:nvPr/>
          </p:nvSpPr>
          <p:spPr>
            <a:xfrm>
              <a:off x="3840349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3718663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3596977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77756" y="369432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</a:rPr>
              <a:t>3</a:t>
            </a:r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46AB0D6-6A85-4586-A8DB-0B2B5712E391}"/>
              </a:ext>
            </a:extLst>
          </p:cNvPr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611744A-B68C-46C7-AF97-87BEF2F454F9}"/>
                </a:ext>
              </a:extLst>
            </p:cNvPr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1A16685-DE2A-4F55-BF7C-605A031AE6E9}"/>
                </a:ext>
              </a:extLst>
            </p:cNvPr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725DF98-ED70-4A3D-BF6B-9E06CAF8DD2C}"/>
                </a:ext>
              </a:extLst>
            </p:cNvPr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A580ADD-A7ED-4344-BEC8-482CF604A3A8}"/>
                </a:ext>
              </a:extLst>
            </p:cNvPr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0345A125-AF18-4D04-B17C-11D8A1A5DEF4}"/>
              </a:ext>
            </a:extLst>
          </p:cNvPr>
          <p:cNvCxnSpPr>
            <a:cxnSpLocks/>
          </p:cNvCxnSpPr>
          <p:nvPr/>
        </p:nvCxnSpPr>
        <p:spPr>
          <a:xfrm flipV="1">
            <a:off x="6096000" y="1689206"/>
            <a:ext cx="0" cy="3325585"/>
          </a:xfrm>
          <a:prstGeom prst="line">
            <a:avLst/>
          </a:prstGeom>
          <a:ln w="9525">
            <a:solidFill>
              <a:srgbClr val="5454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24B43585-A7B4-4AB9-A238-8CD59F09C092}"/>
              </a:ext>
            </a:extLst>
          </p:cNvPr>
          <p:cNvGrpSpPr/>
          <p:nvPr/>
        </p:nvGrpSpPr>
        <p:grpSpPr>
          <a:xfrm>
            <a:off x="409546" y="1689206"/>
            <a:ext cx="5269010" cy="3218237"/>
            <a:chOff x="409546" y="2338895"/>
            <a:chExt cx="3757337" cy="2568548"/>
          </a:xfrm>
        </p:grpSpPr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A822EA73-4A7F-4D26-B987-42C0D17C1FB6}"/>
                </a:ext>
              </a:extLst>
            </p:cNvPr>
            <p:cNvGrpSpPr/>
            <p:nvPr/>
          </p:nvGrpSpPr>
          <p:grpSpPr>
            <a:xfrm>
              <a:off x="885880" y="2547518"/>
              <a:ext cx="2963877" cy="2284980"/>
              <a:chOff x="1187624" y="2440165"/>
              <a:chExt cx="2963877" cy="2284980"/>
            </a:xfrm>
          </p:grpSpPr>
          <p:cxnSp>
            <p:nvCxnSpPr>
              <p:cNvPr id="249" name="직선 화살표 연결선 248">
                <a:extLst>
                  <a:ext uri="{FF2B5EF4-FFF2-40B4-BE49-F238E27FC236}">
                    <a16:creationId xmlns:a16="http://schemas.microsoft.com/office/drawing/2014/main" id="{DB5AC549-969E-408A-BAF1-B7712516E0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87624" y="4509120"/>
                <a:ext cx="2963877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0" name="직선 화살표 연결선 249">
                <a:extLst>
                  <a:ext uri="{FF2B5EF4-FFF2-40B4-BE49-F238E27FC236}">
                    <a16:creationId xmlns:a16="http://schemas.microsoft.com/office/drawing/2014/main" id="{DA525A75-6A3A-434E-B56C-2F742160C8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403648" y="2440165"/>
                <a:ext cx="17483" cy="228498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B6858452-E21E-470D-9E81-003913E0CAD1}"/>
                </a:ext>
              </a:extLst>
            </p:cNvPr>
            <p:cNvSpPr/>
            <p:nvPr/>
          </p:nvSpPr>
          <p:spPr bwMode="auto">
            <a:xfrm>
              <a:off x="2572889" y="3436717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840B4DD-C6E6-480C-8C24-6A75586501EF}"/>
                </a:ext>
              </a:extLst>
            </p:cNvPr>
            <p:cNvSpPr/>
            <p:nvPr/>
          </p:nvSpPr>
          <p:spPr bwMode="auto">
            <a:xfrm>
              <a:off x="2725289" y="3589117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6F9A3928-BA77-4DE3-980F-6CDD71CBF8DF}"/>
                </a:ext>
              </a:extLst>
            </p:cNvPr>
            <p:cNvSpPr/>
            <p:nvPr/>
          </p:nvSpPr>
          <p:spPr bwMode="auto">
            <a:xfrm>
              <a:off x="2401798" y="3692011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214962E7-1D27-4913-B84B-37533C284556}"/>
                </a:ext>
              </a:extLst>
            </p:cNvPr>
            <p:cNvSpPr/>
            <p:nvPr/>
          </p:nvSpPr>
          <p:spPr bwMode="auto">
            <a:xfrm>
              <a:off x="2374992" y="3553121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B1834831-4B03-4601-A355-13FB39E90363}"/>
                </a:ext>
              </a:extLst>
            </p:cNvPr>
            <p:cNvSpPr/>
            <p:nvPr/>
          </p:nvSpPr>
          <p:spPr bwMode="auto">
            <a:xfrm>
              <a:off x="2527392" y="3705521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02AB9805-72A5-48B4-BE69-37BC2A9DB7EF}"/>
                </a:ext>
              </a:extLst>
            </p:cNvPr>
            <p:cNvSpPr/>
            <p:nvPr/>
          </p:nvSpPr>
          <p:spPr bwMode="auto">
            <a:xfrm>
              <a:off x="2566601" y="4046317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0F1AB13D-8A9F-48AE-B1E4-44F2820F2715}"/>
                </a:ext>
              </a:extLst>
            </p:cNvPr>
            <p:cNvSpPr/>
            <p:nvPr/>
          </p:nvSpPr>
          <p:spPr bwMode="auto">
            <a:xfrm>
              <a:off x="2231441" y="3682182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13B60814-08EC-472B-AB15-117521AC63D7}"/>
                </a:ext>
              </a:extLst>
            </p:cNvPr>
            <p:cNvSpPr/>
            <p:nvPr/>
          </p:nvSpPr>
          <p:spPr bwMode="auto">
            <a:xfrm>
              <a:off x="2325739" y="3972732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F4DE3B3C-F584-4C14-BE80-C6E4837C0490}"/>
                </a:ext>
              </a:extLst>
            </p:cNvPr>
            <p:cNvSpPr/>
            <p:nvPr/>
          </p:nvSpPr>
          <p:spPr bwMode="auto">
            <a:xfrm>
              <a:off x="2478139" y="4125132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4AEED1BE-157F-48FB-A2C2-0E98B6760ED6}"/>
                </a:ext>
              </a:extLst>
            </p:cNvPr>
            <p:cNvSpPr/>
            <p:nvPr/>
          </p:nvSpPr>
          <p:spPr bwMode="auto">
            <a:xfrm>
              <a:off x="2286530" y="3631936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438DE169-8C2F-478F-A3F1-9BB07E6D331B}"/>
                </a:ext>
              </a:extLst>
            </p:cNvPr>
            <p:cNvSpPr/>
            <p:nvPr/>
          </p:nvSpPr>
          <p:spPr bwMode="auto">
            <a:xfrm>
              <a:off x="2438930" y="3784336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A5E176CD-34A3-4BF0-9062-4DB36BD0F75B}"/>
                </a:ext>
              </a:extLst>
            </p:cNvPr>
            <p:cNvSpPr/>
            <p:nvPr/>
          </p:nvSpPr>
          <p:spPr bwMode="auto">
            <a:xfrm>
              <a:off x="2591330" y="3936736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E7A10A85-A65F-46F4-B933-DAADE15372A1}"/>
                </a:ext>
              </a:extLst>
            </p:cNvPr>
            <p:cNvSpPr/>
            <p:nvPr/>
          </p:nvSpPr>
          <p:spPr bwMode="auto">
            <a:xfrm>
              <a:off x="2725289" y="3674311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8EA184DE-DAC6-4660-9979-9E4FC99BC0E5}"/>
                </a:ext>
              </a:extLst>
            </p:cNvPr>
            <p:cNvSpPr/>
            <p:nvPr/>
          </p:nvSpPr>
          <p:spPr bwMode="auto">
            <a:xfrm>
              <a:off x="2479522" y="3647599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BD5EE8A7-656A-499F-8DEA-BD76879A1F48}"/>
                </a:ext>
              </a:extLst>
            </p:cNvPr>
            <p:cNvSpPr/>
            <p:nvPr/>
          </p:nvSpPr>
          <p:spPr bwMode="auto">
            <a:xfrm>
              <a:off x="2452716" y="3508709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B4390B59-6138-48FC-B576-4ECF9F1D79C2}"/>
                </a:ext>
              </a:extLst>
            </p:cNvPr>
            <p:cNvSpPr/>
            <p:nvPr/>
          </p:nvSpPr>
          <p:spPr bwMode="auto">
            <a:xfrm>
              <a:off x="2605116" y="3661109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82554FC3-3B1D-4A4A-A1A8-BA8FE914795D}"/>
                </a:ext>
              </a:extLst>
            </p:cNvPr>
            <p:cNvSpPr/>
            <p:nvPr/>
          </p:nvSpPr>
          <p:spPr bwMode="auto">
            <a:xfrm>
              <a:off x="2259976" y="3784336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F4091F17-45C1-4D01-A7FA-D076D722BD3C}"/>
                </a:ext>
              </a:extLst>
            </p:cNvPr>
            <p:cNvSpPr/>
            <p:nvPr/>
          </p:nvSpPr>
          <p:spPr bwMode="auto">
            <a:xfrm>
              <a:off x="2412376" y="3936736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2DA99509-D0DD-4BAB-A246-40116C581EB2}"/>
                </a:ext>
              </a:extLst>
            </p:cNvPr>
            <p:cNvSpPr/>
            <p:nvPr/>
          </p:nvSpPr>
          <p:spPr bwMode="auto">
            <a:xfrm>
              <a:off x="2380633" y="3691271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F64B7EC1-C084-41C4-AA6B-D5D65A7A02D5}"/>
                </a:ext>
              </a:extLst>
            </p:cNvPr>
            <p:cNvSpPr/>
            <p:nvPr/>
          </p:nvSpPr>
          <p:spPr bwMode="auto">
            <a:xfrm>
              <a:off x="2533033" y="3843671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7E7D63A0-1FDE-4443-8526-848935372458}"/>
                </a:ext>
              </a:extLst>
            </p:cNvPr>
            <p:cNvSpPr/>
            <p:nvPr/>
          </p:nvSpPr>
          <p:spPr bwMode="auto">
            <a:xfrm>
              <a:off x="2497032" y="3646186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BE4E74EF-DC50-4C55-94E2-4801C0639170}"/>
                </a:ext>
              </a:extLst>
            </p:cNvPr>
            <p:cNvSpPr/>
            <p:nvPr/>
          </p:nvSpPr>
          <p:spPr bwMode="auto">
            <a:xfrm>
              <a:off x="1805091" y="3896401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13" name="타원 512">
              <a:extLst>
                <a:ext uri="{FF2B5EF4-FFF2-40B4-BE49-F238E27FC236}">
                  <a16:creationId xmlns:a16="http://schemas.microsoft.com/office/drawing/2014/main" id="{E71A0CB5-C4B4-48FE-824E-B280B97365B6}"/>
                </a:ext>
              </a:extLst>
            </p:cNvPr>
            <p:cNvSpPr/>
            <p:nvPr/>
          </p:nvSpPr>
          <p:spPr bwMode="auto">
            <a:xfrm>
              <a:off x="1957491" y="4048801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B7ECE636-5B9A-44C4-9CA7-CAA3621DAEFA}"/>
                </a:ext>
              </a:extLst>
            </p:cNvPr>
            <p:cNvSpPr/>
            <p:nvPr/>
          </p:nvSpPr>
          <p:spPr bwMode="auto">
            <a:xfrm>
              <a:off x="2083568" y="3849418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418B0A8C-D218-4BE7-BDED-D77EB1842258}"/>
                </a:ext>
              </a:extLst>
            </p:cNvPr>
            <p:cNvSpPr/>
            <p:nvPr/>
          </p:nvSpPr>
          <p:spPr bwMode="auto">
            <a:xfrm rot="16840586">
              <a:off x="1878958" y="3760121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16" name="타원 515">
              <a:extLst>
                <a:ext uri="{FF2B5EF4-FFF2-40B4-BE49-F238E27FC236}">
                  <a16:creationId xmlns:a16="http://schemas.microsoft.com/office/drawing/2014/main" id="{234FEF92-A3BB-44F3-B3D4-A28FE720510A}"/>
                </a:ext>
              </a:extLst>
            </p:cNvPr>
            <p:cNvSpPr/>
            <p:nvPr/>
          </p:nvSpPr>
          <p:spPr bwMode="auto">
            <a:xfrm rot="16840586">
              <a:off x="2031358" y="3912521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794B47DB-B588-498D-A096-24254E901B1F}"/>
                </a:ext>
              </a:extLst>
            </p:cNvPr>
            <p:cNvSpPr/>
            <p:nvPr/>
          </p:nvSpPr>
          <p:spPr bwMode="auto">
            <a:xfrm rot="16840586">
              <a:off x="2183758" y="4064921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33004B26-AD3C-4C2F-B0FE-39F666A34276}"/>
                </a:ext>
              </a:extLst>
            </p:cNvPr>
            <p:cNvSpPr/>
            <p:nvPr/>
          </p:nvSpPr>
          <p:spPr bwMode="auto">
            <a:xfrm rot="16840586">
              <a:off x="2309835" y="3865538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7DC274B7-961A-4F21-9BFC-0C3E3B59735D}"/>
                </a:ext>
              </a:extLst>
            </p:cNvPr>
            <p:cNvSpPr/>
            <p:nvPr/>
          </p:nvSpPr>
          <p:spPr bwMode="auto">
            <a:xfrm rot="16840586">
              <a:off x="2462235" y="4017938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BD274FB3-75C9-429F-B125-64B3845AC60A}"/>
                </a:ext>
              </a:extLst>
            </p:cNvPr>
            <p:cNvSpPr/>
            <p:nvPr/>
          </p:nvSpPr>
          <p:spPr bwMode="auto">
            <a:xfrm>
              <a:off x="1767545" y="4129143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22" name="타원 521">
              <a:extLst>
                <a:ext uri="{FF2B5EF4-FFF2-40B4-BE49-F238E27FC236}">
                  <a16:creationId xmlns:a16="http://schemas.microsoft.com/office/drawing/2014/main" id="{EA5A7EC2-3747-4C3D-A8F2-3B43855BE90C}"/>
                </a:ext>
              </a:extLst>
            </p:cNvPr>
            <p:cNvSpPr/>
            <p:nvPr/>
          </p:nvSpPr>
          <p:spPr bwMode="auto">
            <a:xfrm>
              <a:off x="1893622" y="3929760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B94899BB-46D8-497F-9177-4BC1D61F10C6}"/>
                </a:ext>
              </a:extLst>
            </p:cNvPr>
            <p:cNvSpPr/>
            <p:nvPr/>
          </p:nvSpPr>
          <p:spPr bwMode="auto">
            <a:xfrm>
              <a:off x="2046022" y="4082160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59714D53-29EF-4A5C-B6EB-71154C0E1A22}"/>
                </a:ext>
              </a:extLst>
            </p:cNvPr>
            <p:cNvSpPr/>
            <p:nvPr/>
          </p:nvSpPr>
          <p:spPr bwMode="auto">
            <a:xfrm>
              <a:off x="2003440" y="3680327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25" name="타원 524">
              <a:extLst>
                <a:ext uri="{FF2B5EF4-FFF2-40B4-BE49-F238E27FC236}">
                  <a16:creationId xmlns:a16="http://schemas.microsoft.com/office/drawing/2014/main" id="{E2A91FAD-1CEA-414F-AB32-378F4F4B6967}"/>
                </a:ext>
              </a:extLst>
            </p:cNvPr>
            <p:cNvSpPr/>
            <p:nvPr/>
          </p:nvSpPr>
          <p:spPr bwMode="auto">
            <a:xfrm>
              <a:off x="2155840" y="3832727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26" name="타원 525">
              <a:extLst>
                <a:ext uri="{FF2B5EF4-FFF2-40B4-BE49-F238E27FC236}">
                  <a16:creationId xmlns:a16="http://schemas.microsoft.com/office/drawing/2014/main" id="{5802DC9B-EF71-4CB3-8650-873F42D43E7E}"/>
                </a:ext>
              </a:extLst>
            </p:cNvPr>
            <p:cNvSpPr/>
            <p:nvPr/>
          </p:nvSpPr>
          <p:spPr bwMode="auto">
            <a:xfrm>
              <a:off x="2308240" y="3985127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65D582B6-E9A7-4505-9759-FDFA77AF5A3F}"/>
                </a:ext>
              </a:extLst>
            </p:cNvPr>
            <p:cNvSpPr/>
            <p:nvPr/>
          </p:nvSpPr>
          <p:spPr bwMode="auto">
            <a:xfrm>
              <a:off x="2460640" y="4137527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17" name="타원 616">
              <a:extLst>
                <a:ext uri="{FF2B5EF4-FFF2-40B4-BE49-F238E27FC236}">
                  <a16:creationId xmlns:a16="http://schemas.microsoft.com/office/drawing/2014/main" id="{621BA8B9-A4F7-4BE0-8588-444CD98A9C1C}"/>
                </a:ext>
              </a:extLst>
            </p:cNvPr>
            <p:cNvSpPr/>
            <p:nvPr/>
          </p:nvSpPr>
          <p:spPr bwMode="auto">
            <a:xfrm>
              <a:off x="1850923" y="3533388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18" name="타원 617">
              <a:extLst>
                <a:ext uri="{FF2B5EF4-FFF2-40B4-BE49-F238E27FC236}">
                  <a16:creationId xmlns:a16="http://schemas.microsoft.com/office/drawing/2014/main" id="{B0CA417C-1BC2-4945-8BC6-C7BF718214E5}"/>
                </a:ext>
              </a:extLst>
            </p:cNvPr>
            <p:cNvSpPr/>
            <p:nvPr/>
          </p:nvSpPr>
          <p:spPr bwMode="auto">
            <a:xfrm>
              <a:off x="2003323" y="3685788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8E525741-B1C1-4D10-A0EA-8F11E847CBB6}"/>
                </a:ext>
              </a:extLst>
            </p:cNvPr>
            <p:cNvSpPr/>
            <p:nvPr/>
          </p:nvSpPr>
          <p:spPr bwMode="auto">
            <a:xfrm>
              <a:off x="2003323" y="3685788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3062E4BA-DAEA-479E-9E38-3EF0265950C5}"/>
                </a:ext>
              </a:extLst>
            </p:cNvPr>
            <p:cNvSpPr/>
            <p:nvPr/>
          </p:nvSpPr>
          <p:spPr bwMode="auto">
            <a:xfrm>
              <a:off x="2003323" y="3685788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C43DAC9F-A942-4743-A926-19C35E2E111A}"/>
                </a:ext>
              </a:extLst>
            </p:cNvPr>
            <p:cNvSpPr/>
            <p:nvPr/>
          </p:nvSpPr>
          <p:spPr bwMode="auto">
            <a:xfrm>
              <a:off x="2155723" y="3838188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EBB892CC-302B-4014-A41F-628CD8483E33}"/>
                </a:ext>
              </a:extLst>
            </p:cNvPr>
            <p:cNvSpPr/>
            <p:nvPr/>
          </p:nvSpPr>
          <p:spPr bwMode="auto">
            <a:xfrm>
              <a:off x="2308123" y="3990588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23" name="타원 622">
              <a:extLst>
                <a:ext uri="{FF2B5EF4-FFF2-40B4-BE49-F238E27FC236}">
                  <a16:creationId xmlns:a16="http://schemas.microsoft.com/office/drawing/2014/main" id="{C28BB3EE-EA72-4F91-8CF3-50348CC13C8F}"/>
                </a:ext>
              </a:extLst>
            </p:cNvPr>
            <p:cNvSpPr/>
            <p:nvPr/>
          </p:nvSpPr>
          <p:spPr bwMode="auto">
            <a:xfrm>
              <a:off x="2460523" y="4142988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24" name="타원 623">
              <a:extLst>
                <a:ext uri="{FF2B5EF4-FFF2-40B4-BE49-F238E27FC236}">
                  <a16:creationId xmlns:a16="http://schemas.microsoft.com/office/drawing/2014/main" id="{7CEB09FC-5520-4782-A412-6155FB5297E9}"/>
                </a:ext>
              </a:extLst>
            </p:cNvPr>
            <p:cNvSpPr/>
            <p:nvPr/>
          </p:nvSpPr>
          <p:spPr bwMode="auto">
            <a:xfrm>
              <a:off x="1984402" y="3612084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25" name="타원 624">
              <a:extLst>
                <a:ext uri="{FF2B5EF4-FFF2-40B4-BE49-F238E27FC236}">
                  <a16:creationId xmlns:a16="http://schemas.microsoft.com/office/drawing/2014/main" id="{79F58806-4163-4FDC-BBA8-2AADC67DBCA8}"/>
                </a:ext>
              </a:extLst>
            </p:cNvPr>
            <p:cNvSpPr/>
            <p:nvPr/>
          </p:nvSpPr>
          <p:spPr bwMode="auto">
            <a:xfrm>
              <a:off x="2136802" y="3764484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26" name="타원 625">
              <a:extLst>
                <a:ext uri="{FF2B5EF4-FFF2-40B4-BE49-F238E27FC236}">
                  <a16:creationId xmlns:a16="http://schemas.microsoft.com/office/drawing/2014/main" id="{4F294898-7EDD-40B4-B977-2D0B7AAC0FAF}"/>
                </a:ext>
              </a:extLst>
            </p:cNvPr>
            <p:cNvSpPr/>
            <p:nvPr/>
          </p:nvSpPr>
          <p:spPr bwMode="auto">
            <a:xfrm>
              <a:off x="2136802" y="3764484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27" name="타원 626">
              <a:extLst>
                <a:ext uri="{FF2B5EF4-FFF2-40B4-BE49-F238E27FC236}">
                  <a16:creationId xmlns:a16="http://schemas.microsoft.com/office/drawing/2014/main" id="{7A85FBBC-F93B-4CE1-B1BB-7B1069065708}"/>
                </a:ext>
              </a:extLst>
            </p:cNvPr>
            <p:cNvSpPr/>
            <p:nvPr/>
          </p:nvSpPr>
          <p:spPr bwMode="auto">
            <a:xfrm>
              <a:off x="2136802" y="3764484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28" name="타원 627">
              <a:extLst>
                <a:ext uri="{FF2B5EF4-FFF2-40B4-BE49-F238E27FC236}">
                  <a16:creationId xmlns:a16="http://schemas.microsoft.com/office/drawing/2014/main" id="{69895218-CF4B-4EE6-8AB2-F00F53FF045C}"/>
                </a:ext>
              </a:extLst>
            </p:cNvPr>
            <p:cNvSpPr/>
            <p:nvPr/>
          </p:nvSpPr>
          <p:spPr bwMode="auto">
            <a:xfrm>
              <a:off x="2109996" y="3625594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29" name="타원 628">
              <a:extLst>
                <a:ext uri="{FF2B5EF4-FFF2-40B4-BE49-F238E27FC236}">
                  <a16:creationId xmlns:a16="http://schemas.microsoft.com/office/drawing/2014/main" id="{CC341544-34BC-4F50-ADC0-E3AD7F6EE545}"/>
                </a:ext>
              </a:extLst>
            </p:cNvPr>
            <p:cNvSpPr/>
            <p:nvPr/>
          </p:nvSpPr>
          <p:spPr bwMode="auto">
            <a:xfrm>
              <a:off x="2262396" y="3777994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30" name="타원 629">
              <a:extLst>
                <a:ext uri="{FF2B5EF4-FFF2-40B4-BE49-F238E27FC236}">
                  <a16:creationId xmlns:a16="http://schemas.microsoft.com/office/drawing/2014/main" id="{98D7764E-A4E3-427B-AA7D-6A0D118C238C}"/>
                </a:ext>
              </a:extLst>
            </p:cNvPr>
            <p:cNvSpPr/>
            <p:nvPr/>
          </p:nvSpPr>
          <p:spPr bwMode="auto">
            <a:xfrm>
              <a:off x="2414796" y="3930394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45" name="타원 644">
              <a:extLst>
                <a:ext uri="{FF2B5EF4-FFF2-40B4-BE49-F238E27FC236}">
                  <a16:creationId xmlns:a16="http://schemas.microsoft.com/office/drawing/2014/main" id="{18BCB202-5F00-41DF-B30C-FD4D05C19A73}"/>
                </a:ext>
              </a:extLst>
            </p:cNvPr>
            <p:cNvSpPr/>
            <p:nvPr/>
          </p:nvSpPr>
          <p:spPr bwMode="auto">
            <a:xfrm>
              <a:off x="2341739" y="3241686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C0245326-217C-46DA-962B-5EC422404731}"/>
                </a:ext>
              </a:extLst>
            </p:cNvPr>
            <p:cNvSpPr/>
            <p:nvPr/>
          </p:nvSpPr>
          <p:spPr bwMode="auto">
            <a:xfrm>
              <a:off x="2494139" y="3394086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id="{960B7165-A745-450E-B67B-CE5AB5E65A45}"/>
                </a:ext>
              </a:extLst>
            </p:cNvPr>
            <p:cNvSpPr/>
            <p:nvPr/>
          </p:nvSpPr>
          <p:spPr bwMode="auto">
            <a:xfrm>
              <a:off x="2494139" y="3394086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FCFF1B67-6AFD-4128-AD06-CF480499D6BB}"/>
                </a:ext>
              </a:extLst>
            </p:cNvPr>
            <p:cNvSpPr/>
            <p:nvPr/>
          </p:nvSpPr>
          <p:spPr bwMode="auto">
            <a:xfrm>
              <a:off x="2494139" y="3394086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49" name="타원 648">
              <a:extLst>
                <a:ext uri="{FF2B5EF4-FFF2-40B4-BE49-F238E27FC236}">
                  <a16:creationId xmlns:a16="http://schemas.microsoft.com/office/drawing/2014/main" id="{719BFB58-6E0F-4A03-8DE3-6541E1F09266}"/>
                </a:ext>
              </a:extLst>
            </p:cNvPr>
            <p:cNvSpPr/>
            <p:nvPr/>
          </p:nvSpPr>
          <p:spPr bwMode="auto">
            <a:xfrm>
              <a:off x="2467333" y="3255196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id="{9BA497B2-1054-4355-B654-E0B915A5F4D7}"/>
                </a:ext>
              </a:extLst>
            </p:cNvPr>
            <p:cNvSpPr/>
            <p:nvPr/>
          </p:nvSpPr>
          <p:spPr bwMode="auto">
            <a:xfrm>
              <a:off x="2619733" y="3407596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51" name="타원 650">
              <a:extLst>
                <a:ext uri="{FF2B5EF4-FFF2-40B4-BE49-F238E27FC236}">
                  <a16:creationId xmlns:a16="http://schemas.microsoft.com/office/drawing/2014/main" id="{E0AEF85B-73C9-495D-804B-7F0FAEA0990C}"/>
                </a:ext>
              </a:extLst>
            </p:cNvPr>
            <p:cNvSpPr/>
            <p:nvPr/>
          </p:nvSpPr>
          <p:spPr bwMode="auto">
            <a:xfrm>
              <a:off x="2772133" y="3559996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70" name="타원 669">
              <a:extLst>
                <a:ext uri="{FF2B5EF4-FFF2-40B4-BE49-F238E27FC236}">
                  <a16:creationId xmlns:a16="http://schemas.microsoft.com/office/drawing/2014/main" id="{6898AB6C-5168-4BE3-A8DE-5084715CF3B8}"/>
                </a:ext>
              </a:extLst>
            </p:cNvPr>
            <p:cNvSpPr/>
            <p:nvPr/>
          </p:nvSpPr>
          <p:spPr bwMode="auto">
            <a:xfrm>
              <a:off x="2619733" y="3234520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71" name="타원 670">
              <a:extLst>
                <a:ext uri="{FF2B5EF4-FFF2-40B4-BE49-F238E27FC236}">
                  <a16:creationId xmlns:a16="http://schemas.microsoft.com/office/drawing/2014/main" id="{AA01EE25-6BCA-4E9D-BAF1-0DA740DD57A1}"/>
                </a:ext>
              </a:extLst>
            </p:cNvPr>
            <p:cNvSpPr/>
            <p:nvPr/>
          </p:nvSpPr>
          <p:spPr bwMode="auto">
            <a:xfrm>
              <a:off x="2772133" y="3386920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80" name="직사각형 679">
              <a:extLst>
                <a:ext uri="{FF2B5EF4-FFF2-40B4-BE49-F238E27FC236}">
                  <a16:creationId xmlns:a16="http://schemas.microsoft.com/office/drawing/2014/main" id="{CCCFC372-D35D-4CB0-B235-C5DE3CF796D8}"/>
                </a:ext>
              </a:extLst>
            </p:cNvPr>
            <p:cNvSpPr/>
            <p:nvPr/>
          </p:nvSpPr>
          <p:spPr>
            <a:xfrm>
              <a:off x="3712913" y="4609476"/>
              <a:ext cx="453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나이</a:t>
              </a:r>
              <a:endParaRPr lang="ko-KR" altLang="en-US" sz="1200" dirty="0"/>
            </a:p>
          </p:txBody>
        </p:sp>
        <p:sp>
          <p:nvSpPr>
            <p:cNvPr id="681" name="직사각형 680">
              <a:extLst>
                <a:ext uri="{FF2B5EF4-FFF2-40B4-BE49-F238E27FC236}">
                  <a16:creationId xmlns:a16="http://schemas.microsoft.com/office/drawing/2014/main" id="{34B2FAB2-5E6A-4AC4-A371-193D973A20FA}"/>
                </a:ext>
              </a:extLst>
            </p:cNvPr>
            <p:cNvSpPr/>
            <p:nvPr/>
          </p:nvSpPr>
          <p:spPr>
            <a:xfrm>
              <a:off x="409546" y="2338895"/>
              <a:ext cx="813043" cy="22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교육년수</a:t>
              </a:r>
              <a:endParaRPr lang="ko-KR" altLang="en-US" sz="1200" dirty="0"/>
            </a:p>
          </p:txBody>
        </p:sp>
        <p:cxnSp>
          <p:nvCxnSpPr>
            <p:cNvPr id="682" name="직선 연결선 681">
              <a:extLst>
                <a:ext uri="{FF2B5EF4-FFF2-40B4-BE49-F238E27FC236}">
                  <a16:creationId xmlns:a16="http://schemas.microsoft.com/office/drawing/2014/main" id="{5FBE0A1F-1C59-4F5D-B794-7EECC057DE7D}"/>
                </a:ext>
              </a:extLst>
            </p:cNvPr>
            <p:cNvCxnSpPr/>
            <p:nvPr/>
          </p:nvCxnSpPr>
          <p:spPr>
            <a:xfrm>
              <a:off x="1446288" y="4570753"/>
              <a:ext cx="0" cy="92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직선 연결선 682">
              <a:extLst>
                <a:ext uri="{FF2B5EF4-FFF2-40B4-BE49-F238E27FC236}">
                  <a16:creationId xmlns:a16="http://schemas.microsoft.com/office/drawing/2014/main" id="{FBA4FD39-ED80-48C1-8585-3BB31BD8DA43}"/>
                </a:ext>
              </a:extLst>
            </p:cNvPr>
            <p:cNvCxnSpPr/>
            <p:nvPr/>
          </p:nvCxnSpPr>
          <p:spPr>
            <a:xfrm>
              <a:off x="2147328" y="4563133"/>
              <a:ext cx="0" cy="92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직선 연결선 683">
              <a:extLst>
                <a:ext uri="{FF2B5EF4-FFF2-40B4-BE49-F238E27FC236}">
                  <a16:creationId xmlns:a16="http://schemas.microsoft.com/office/drawing/2014/main" id="{0FF5C144-6CCE-4755-BAAC-CC3951184CB3}"/>
                </a:ext>
              </a:extLst>
            </p:cNvPr>
            <p:cNvCxnSpPr/>
            <p:nvPr/>
          </p:nvCxnSpPr>
          <p:spPr>
            <a:xfrm>
              <a:off x="2772168" y="4563133"/>
              <a:ext cx="0" cy="92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직선 연결선 684">
              <a:extLst>
                <a:ext uri="{FF2B5EF4-FFF2-40B4-BE49-F238E27FC236}">
                  <a16:creationId xmlns:a16="http://schemas.microsoft.com/office/drawing/2014/main" id="{9F3F3FB9-91A3-4C16-90F5-A08D2C737FBB}"/>
                </a:ext>
              </a:extLst>
            </p:cNvPr>
            <p:cNvCxnSpPr/>
            <p:nvPr/>
          </p:nvCxnSpPr>
          <p:spPr>
            <a:xfrm>
              <a:off x="3458962" y="4570753"/>
              <a:ext cx="0" cy="92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8" name="직사각형 687">
              <a:extLst>
                <a:ext uri="{FF2B5EF4-FFF2-40B4-BE49-F238E27FC236}">
                  <a16:creationId xmlns:a16="http://schemas.microsoft.com/office/drawing/2014/main" id="{4513B134-D517-45CC-8A90-6B7836E80973}"/>
                </a:ext>
              </a:extLst>
            </p:cNvPr>
            <p:cNvSpPr/>
            <p:nvPr/>
          </p:nvSpPr>
          <p:spPr>
            <a:xfrm>
              <a:off x="1275253" y="4630444"/>
              <a:ext cx="3577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50</a:t>
              </a:r>
              <a:endParaRPr lang="ko-KR" altLang="en-US" sz="1200" dirty="0"/>
            </a:p>
          </p:txBody>
        </p:sp>
        <p:sp>
          <p:nvSpPr>
            <p:cNvPr id="689" name="직사각형 688">
              <a:extLst>
                <a:ext uri="{FF2B5EF4-FFF2-40B4-BE49-F238E27FC236}">
                  <a16:creationId xmlns:a16="http://schemas.microsoft.com/office/drawing/2014/main" id="{9B393252-EEAC-4821-B09C-5F9485CF4417}"/>
                </a:ext>
              </a:extLst>
            </p:cNvPr>
            <p:cNvSpPr/>
            <p:nvPr/>
          </p:nvSpPr>
          <p:spPr>
            <a:xfrm>
              <a:off x="1967233" y="4622220"/>
              <a:ext cx="3577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60</a:t>
              </a:r>
              <a:endParaRPr lang="ko-KR" altLang="en-US" sz="1200" dirty="0"/>
            </a:p>
          </p:txBody>
        </p:sp>
        <p:sp>
          <p:nvSpPr>
            <p:cNvPr id="690" name="직사각형 689">
              <a:extLst>
                <a:ext uri="{FF2B5EF4-FFF2-40B4-BE49-F238E27FC236}">
                  <a16:creationId xmlns:a16="http://schemas.microsoft.com/office/drawing/2014/main" id="{0360F57B-2D2E-4F11-9DE8-2AC877DD3936}"/>
                </a:ext>
              </a:extLst>
            </p:cNvPr>
            <p:cNvSpPr/>
            <p:nvPr/>
          </p:nvSpPr>
          <p:spPr>
            <a:xfrm>
              <a:off x="2609918" y="4623325"/>
              <a:ext cx="3577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70</a:t>
              </a:r>
              <a:endParaRPr lang="ko-KR" altLang="en-US" sz="1200" dirty="0"/>
            </a:p>
          </p:txBody>
        </p:sp>
        <p:sp>
          <p:nvSpPr>
            <p:cNvPr id="691" name="직사각형 690">
              <a:extLst>
                <a:ext uri="{FF2B5EF4-FFF2-40B4-BE49-F238E27FC236}">
                  <a16:creationId xmlns:a16="http://schemas.microsoft.com/office/drawing/2014/main" id="{623FDFD3-B3E3-42A0-9C63-93662733F26D}"/>
                </a:ext>
              </a:extLst>
            </p:cNvPr>
            <p:cNvSpPr/>
            <p:nvPr/>
          </p:nvSpPr>
          <p:spPr>
            <a:xfrm>
              <a:off x="3301898" y="4630341"/>
              <a:ext cx="3577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80</a:t>
              </a:r>
              <a:endParaRPr lang="ko-KR" altLang="en-US" sz="1200" dirty="0"/>
            </a:p>
          </p:txBody>
        </p:sp>
        <p:cxnSp>
          <p:nvCxnSpPr>
            <p:cNvPr id="694" name="직선 연결선 693">
              <a:extLst>
                <a:ext uri="{FF2B5EF4-FFF2-40B4-BE49-F238E27FC236}">
                  <a16:creationId xmlns:a16="http://schemas.microsoft.com/office/drawing/2014/main" id="{11DBE2A1-0BEF-4080-85EF-AFA73A5E5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82" y="4282440"/>
              <a:ext cx="111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직선 연결선 694">
              <a:extLst>
                <a:ext uri="{FF2B5EF4-FFF2-40B4-BE49-F238E27FC236}">
                  <a16:creationId xmlns:a16="http://schemas.microsoft.com/office/drawing/2014/main" id="{3588A9B8-0F0A-4E0D-84B9-B5E1318579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402" y="3656838"/>
              <a:ext cx="111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직선 연결선 695">
              <a:extLst>
                <a:ext uri="{FF2B5EF4-FFF2-40B4-BE49-F238E27FC236}">
                  <a16:creationId xmlns:a16="http://schemas.microsoft.com/office/drawing/2014/main" id="{E611F216-2DBC-4FD1-A503-8C9F67BD5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612" y="2975345"/>
              <a:ext cx="111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" name="직사각형 698">
              <a:extLst>
                <a:ext uri="{FF2B5EF4-FFF2-40B4-BE49-F238E27FC236}">
                  <a16:creationId xmlns:a16="http://schemas.microsoft.com/office/drawing/2014/main" id="{95EAAA2C-649D-4022-85C1-8128599B5DA1}"/>
                </a:ext>
              </a:extLst>
            </p:cNvPr>
            <p:cNvSpPr/>
            <p:nvPr/>
          </p:nvSpPr>
          <p:spPr>
            <a:xfrm>
              <a:off x="815749" y="4145415"/>
              <a:ext cx="2712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1200" dirty="0"/>
            </a:p>
          </p:txBody>
        </p:sp>
        <p:sp>
          <p:nvSpPr>
            <p:cNvPr id="700" name="직사각형 699">
              <a:extLst>
                <a:ext uri="{FF2B5EF4-FFF2-40B4-BE49-F238E27FC236}">
                  <a16:creationId xmlns:a16="http://schemas.microsoft.com/office/drawing/2014/main" id="{F09E8900-AB57-40AF-AD53-A91BD255338A}"/>
                </a:ext>
              </a:extLst>
            </p:cNvPr>
            <p:cNvSpPr/>
            <p:nvPr/>
          </p:nvSpPr>
          <p:spPr>
            <a:xfrm>
              <a:off x="809566" y="3511960"/>
              <a:ext cx="2712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6</a:t>
              </a:r>
              <a:endParaRPr lang="ko-KR" altLang="en-US" sz="1200" dirty="0"/>
            </a:p>
          </p:txBody>
        </p:sp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F3C78D67-6753-4EC6-977D-80FCFE6BEA32}"/>
                </a:ext>
              </a:extLst>
            </p:cNvPr>
            <p:cNvSpPr/>
            <p:nvPr/>
          </p:nvSpPr>
          <p:spPr>
            <a:xfrm>
              <a:off x="816068" y="2852649"/>
              <a:ext cx="2712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9</a:t>
              </a:r>
              <a:endParaRPr lang="ko-KR" altLang="en-US" sz="1200" dirty="0"/>
            </a:p>
          </p:txBody>
        </p:sp>
        <p:sp>
          <p:nvSpPr>
            <p:cNvPr id="704" name="타원 703">
              <a:extLst>
                <a:ext uri="{FF2B5EF4-FFF2-40B4-BE49-F238E27FC236}">
                  <a16:creationId xmlns:a16="http://schemas.microsoft.com/office/drawing/2014/main" id="{9122FD85-FF60-4605-B95B-CA14F8F80823}"/>
                </a:ext>
              </a:extLst>
            </p:cNvPr>
            <p:cNvSpPr/>
            <p:nvPr/>
          </p:nvSpPr>
          <p:spPr bwMode="auto">
            <a:xfrm>
              <a:off x="2963208" y="3258184"/>
              <a:ext cx="72002" cy="71992"/>
            </a:xfrm>
            <a:prstGeom prst="ellipse">
              <a:avLst/>
            </a:prstGeom>
            <a:solidFill>
              <a:srgbClr val="2CBEF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9F327A-C690-444D-9723-17E885E6C628}"/>
              </a:ext>
            </a:extLst>
          </p:cNvPr>
          <p:cNvCxnSpPr>
            <a:cxnSpLocks/>
          </p:cNvCxnSpPr>
          <p:nvPr/>
        </p:nvCxnSpPr>
        <p:spPr>
          <a:xfrm flipH="1" flipV="1">
            <a:off x="4071707" y="2927478"/>
            <a:ext cx="1707779" cy="293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10E688-C9F9-418C-BA8C-083C15759DCB}"/>
              </a:ext>
            </a:extLst>
          </p:cNvPr>
          <p:cNvSpPr txBox="1"/>
          <p:nvPr/>
        </p:nvSpPr>
        <p:spPr>
          <a:xfrm>
            <a:off x="5653058" y="581488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새로 등록된 환자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90810F2-B0E4-4607-BC29-35C275613418}"/>
              </a:ext>
            </a:extLst>
          </p:cNvPr>
          <p:cNvSpPr/>
          <p:nvPr/>
        </p:nvSpPr>
        <p:spPr>
          <a:xfrm>
            <a:off x="3425611" y="2444901"/>
            <a:ext cx="1230972" cy="969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9A0AC5-0F10-48C2-B4D8-839FEE716DA8}"/>
              </a:ext>
            </a:extLst>
          </p:cNvPr>
          <p:cNvSpPr txBox="1"/>
          <p:nvPr/>
        </p:nvSpPr>
        <p:spPr>
          <a:xfrm>
            <a:off x="6897726" y="2393630"/>
            <a:ext cx="5227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나  집단에서 콘텐츠  프로그램 수행 결과 점수를 기반으로  유사 집단을  </a:t>
            </a:r>
            <a:r>
              <a:rPr lang="ko-KR" altLang="en-US" sz="1400" spc="-150" dirty="0" err="1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재분류</a:t>
            </a:r>
            <a:r>
              <a:rPr lang="ko-KR" altLang="en-US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0CE650-A420-455E-BDA9-4C2B32CEDEB1}"/>
              </a:ext>
            </a:extLst>
          </p:cNvPr>
          <p:cNvSpPr txBox="1"/>
          <p:nvPr/>
        </p:nvSpPr>
        <p:spPr>
          <a:xfrm>
            <a:off x="4060287" y="2589637"/>
            <a:ext cx="98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New User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F0070E0-AADE-44AD-B51F-74BE0A52ECC5}"/>
              </a:ext>
            </a:extLst>
          </p:cNvPr>
          <p:cNvSpPr/>
          <p:nvPr/>
        </p:nvSpPr>
        <p:spPr>
          <a:xfrm>
            <a:off x="2202822" y="2634912"/>
            <a:ext cx="1230971" cy="100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B1F9A436-8530-4343-8DEB-03F84F03D656}"/>
              </a:ext>
            </a:extLst>
          </p:cNvPr>
          <p:cNvSpPr/>
          <p:nvPr/>
        </p:nvSpPr>
        <p:spPr>
          <a:xfrm>
            <a:off x="3026803" y="3391071"/>
            <a:ext cx="1230972" cy="969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AC77830-B765-4A4C-90C8-2251F7B9FB7D}"/>
              </a:ext>
            </a:extLst>
          </p:cNvPr>
          <p:cNvSpPr/>
          <p:nvPr/>
        </p:nvSpPr>
        <p:spPr>
          <a:xfrm>
            <a:off x="2152852" y="3624251"/>
            <a:ext cx="880234" cy="7372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1A4F2-DF6D-4AFD-B142-83CEB2751580}"/>
              </a:ext>
            </a:extLst>
          </p:cNvPr>
          <p:cNvSpPr txBox="1"/>
          <p:nvPr/>
        </p:nvSpPr>
        <p:spPr>
          <a:xfrm>
            <a:off x="2424461" y="224970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집단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6CD96F0-7DD3-4CCB-A5A9-35257F47DE5D}"/>
              </a:ext>
            </a:extLst>
          </p:cNvPr>
          <p:cNvSpPr txBox="1"/>
          <p:nvPr/>
        </p:nvSpPr>
        <p:spPr>
          <a:xfrm>
            <a:off x="1623725" y="410804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 </a:t>
            </a:r>
            <a:r>
              <a:rPr lang="ko-KR" altLang="en-US" dirty="0"/>
              <a:t>집단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DC2071D-A466-4383-A25E-A48DB3ECA76C}"/>
              </a:ext>
            </a:extLst>
          </p:cNvPr>
          <p:cNvSpPr txBox="1"/>
          <p:nvPr/>
        </p:nvSpPr>
        <p:spPr>
          <a:xfrm>
            <a:off x="4303239" y="221366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 </a:t>
            </a:r>
            <a:r>
              <a:rPr lang="ko-KR" altLang="en-US" dirty="0"/>
              <a:t>집단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4C123-3F59-49DE-BCC3-14A4030E8E51}"/>
              </a:ext>
            </a:extLst>
          </p:cNvPr>
          <p:cNvSpPr txBox="1"/>
          <p:nvPr/>
        </p:nvSpPr>
        <p:spPr>
          <a:xfrm>
            <a:off x="3870505" y="4204435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 </a:t>
            </a:r>
            <a:r>
              <a:rPr lang="ko-KR" altLang="en-US" dirty="0"/>
              <a:t>집단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078D900-5F0D-422B-95D8-1104443CEDFB}"/>
              </a:ext>
            </a:extLst>
          </p:cNvPr>
          <p:cNvSpPr txBox="1"/>
          <p:nvPr/>
        </p:nvSpPr>
        <p:spPr>
          <a:xfrm>
            <a:off x="1065385" y="142516"/>
            <a:ext cx="1107996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시나리오</a:t>
            </a:r>
            <a:endParaRPr lang="en-US" altLang="ko-KR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09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665212" y="218111"/>
            <a:ext cx="326204" cy="82832"/>
            <a:chOff x="3596977" y="1268327"/>
            <a:chExt cx="326204" cy="82832"/>
          </a:xfrm>
        </p:grpSpPr>
        <p:sp>
          <p:nvSpPr>
            <p:cNvPr id="23" name="타원 22"/>
            <p:cNvSpPr/>
            <p:nvPr/>
          </p:nvSpPr>
          <p:spPr>
            <a:xfrm>
              <a:off x="3840349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3718663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3596977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77756" y="369432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</a:rPr>
              <a:t>3</a:t>
            </a:r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46AB0D6-6A85-4586-A8DB-0B2B5712E391}"/>
              </a:ext>
            </a:extLst>
          </p:cNvPr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611744A-B68C-46C7-AF97-87BEF2F454F9}"/>
                </a:ext>
              </a:extLst>
            </p:cNvPr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1A16685-DE2A-4F55-BF7C-605A031AE6E9}"/>
                </a:ext>
              </a:extLst>
            </p:cNvPr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725DF98-ED70-4A3D-BF6B-9E06CAF8DD2C}"/>
                </a:ext>
              </a:extLst>
            </p:cNvPr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A580ADD-A7ED-4344-BEC8-482CF604A3A8}"/>
                </a:ext>
              </a:extLst>
            </p:cNvPr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C18F02D-ABE5-4C5B-96C2-9834F5F19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15006"/>
              </p:ext>
            </p:extLst>
          </p:nvPr>
        </p:nvGraphicFramePr>
        <p:xfrm>
          <a:off x="722241" y="1533939"/>
          <a:ext cx="7446846" cy="43270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1141">
                  <a:extLst>
                    <a:ext uri="{9D8B030D-6E8A-4147-A177-3AD203B41FA5}">
                      <a16:colId xmlns:a16="http://schemas.microsoft.com/office/drawing/2014/main" val="1989045194"/>
                    </a:ext>
                  </a:extLst>
                </a:gridCol>
                <a:gridCol w="1241141">
                  <a:extLst>
                    <a:ext uri="{9D8B030D-6E8A-4147-A177-3AD203B41FA5}">
                      <a16:colId xmlns:a16="http://schemas.microsoft.com/office/drawing/2014/main" val="3749841549"/>
                    </a:ext>
                  </a:extLst>
                </a:gridCol>
                <a:gridCol w="1241141">
                  <a:extLst>
                    <a:ext uri="{9D8B030D-6E8A-4147-A177-3AD203B41FA5}">
                      <a16:colId xmlns:a16="http://schemas.microsoft.com/office/drawing/2014/main" val="278958221"/>
                    </a:ext>
                  </a:extLst>
                </a:gridCol>
                <a:gridCol w="1241141">
                  <a:extLst>
                    <a:ext uri="{9D8B030D-6E8A-4147-A177-3AD203B41FA5}">
                      <a16:colId xmlns:a16="http://schemas.microsoft.com/office/drawing/2014/main" val="3470658021"/>
                    </a:ext>
                  </a:extLst>
                </a:gridCol>
                <a:gridCol w="1241141">
                  <a:extLst>
                    <a:ext uri="{9D8B030D-6E8A-4147-A177-3AD203B41FA5}">
                      <a16:colId xmlns:a16="http://schemas.microsoft.com/office/drawing/2014/main" val="1957813844"/>
                    </a:ext>
                  </a:extLst>
                </a:gridCol>
                <a:gridCol w="1241141">
                  <a:extLst>
                    <a:ext uri="{9D8B030D-6E8A-4147-A177-3AD203B41FA5}">
                      <a16:colId xmlns:a16="http://schemas.microsoft.com/office/drawing/2014/main" val="65466154"/>
                    </a:ext>
                  </a:extLst>
                </a:gridCol>
              </a:tblGrid>
              <a:tr h="698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ID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contents1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contents2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contents3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contentsN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8459205"/>
                  </a:ext>
                </a:extLst>
              </a:tr>
              <a:tr h="698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User 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9250803"/>
                  </a:ext>
                </a:extLst>
              </a:tr>
              <a:tr h="698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User 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3459387"/>
                  </a:ext>
                </a:extLst>
              </a:tr>
              <a:tr h="698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User 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7087734"/>
                  </a:ext>
                </a:extLst>
              </a:tr>
              <a:tr h="540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User 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0846248"/>
                  </a:ext>
                </a:extLst>
              </a:tr>
              <a:tr h="32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Average(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평균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23.75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26.75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34.75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5419907"/>
                  </a:ext>
                </a:extLst>
              </a:tr>
              <a:tr h="66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New User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8247084"/>
                  </a:ext>
                </a:extLst>
              </a:tr>
            </a:tbl>
          </a:graphicData>
        </a:graphic>
      </p:graphicFrame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B58C06C-B5EA-4AD8-A6E4-0F039A85876B}"/>
              </a:ext>
            </a:extLst>
          </p:cNvPr>
          <p:cNvCxnSpPr>
            <a:cxnSpLocks/>
          </p:cNvCxnSpPr>
          <p:nvPr/>
        </p:nvCxnSpPr>
        <p:spPr>
          <a:xfrm flipV="1">
            <a:off x="8931965" y="1669774"/>
            <a:ext cx="0" cy="4048539"/>
          </a:xfrm>
          <a:prstGeom prst="line">
            <a:avLst/>
          </a:prstGeom>
          <a:ln w="9525">
            <a:solidFill>
              <a:srgbClr val="5454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AA65FCB-8DFC-485D-8FD2-694BEC73B525}"/>
              </a:ext>
            </a:extLst>
          </p:cNvPr>
          <p:cNvSpPr txBox="1"/>
          <p:nvPr/>
        </p:nvSpPr>
        <p:spPr>
          <a:xfrm>
            <a:off x="9215473" y="1669774"/>
            <a:ext cx="2654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각 </a:t>
            </a:r>
            <a:r>
              <a:rPr lang="en-US" altLang="ko-KR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콘텐츠 수행 결과표</a:t>
            </a:r>
            <a:endParaRPr lang="en-US" altLang="ko-KR" sz="1400" spc="-150" dirty="0">
              <a:gradFill>
                <a:gsLst>
                  <a:gs pos="83000">
                    <a:srgbClr val="545454"/>
                  </a:gs>
                  <a:gs pos="100000">
                    <a:srgbClr val="545454"/>
                  </a:gs>
                </a:gsLst>
                <a:lin ang="5400000" scaled="1"/>
              </a:gra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spc="-150" dirty="0">
              <a:gradFill>
                <a:gsLst>
                  <a:gs pos="83000">
                    <a:srgbClr val="545454"/>
                  </a:gs>
                  <a:gs pos="100000">
                    <a:srgbClr val="545454"/>
                  </a:gs>
                </a:gsLst>
                <a:lin ang="5400000" scaled="1"/>
              </a:gra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2A64-B31D-4AF8-BCE5-B02EEFEDF800}"/>
              </a:ext>
            </a:extLst>
          </p:cNvPr>
          <p:cNvSpPr txBox="1"/>
          <p:nvPr/>
        </p:nvSpPr>
        <p:spPr>
          <a:xfrm>
            <a:off x="655868" y="116460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 집단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79D8B8-3854-43A0-8391-B1C7F2D27CCE}"/>
              </a:ext>
            </a:extLst>
          </p:cNvPr>
          <p:cNvSpPr txBox="1"/>
          <p:nvPr/>
        </p:nvSpPr>
        <p:spPr>
          <a:xfrm>
            <a:off x="1065385" y="142516"/>
            <a:ext cx="1107996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시나리오</a:t>
            </a:r>
            <a:endParaRPr lang="en-US" altLang="ko-KR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5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665212" y="218111"/>
            <a:ext cx="326204" cy="82832"/>
            <a:chOff x="3596977" y="1268327"/>
            <a:chExt cx="326204" cy="82832"/>
          </a:xfrm>
        </p:grpSpPr>
        <p:sp>
          <p:nvSpPr>
            <p:cNvPr id="23" name="타원 22"/>
            <p:cNvSpPr/>
            <p:nvPr/>
          </p:nvSpPr>
          <p:spPr>
            <a:xfrm>
              <a:off x="3840349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3718663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3596977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77756" y="369432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</a:rPr>
              <a:t>3</a:t>
            </a:r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46AB0D6-6A85-4586-A8DB-0B2B5712E391}"/>
              </a:ext>
            </a:extLst>
          </p:cNvPr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611744A-B68C-46C7-AF97-87BEF2F454F9}"/>
                </a:ext>
              </a:extLst>
            </p:cNvPr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1A16685-DE2A-4F55-BF7C-605A031AE6E9}"/>
                </a:ext>
              </a:extLst>
            </p:cNvPr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725DF98-ED70-4A3D-BF6B-9E06CAF8DD2C}"/>
                </a:ext>
              </a:extLst>
            </p:cNvPr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A580ADD-A7ED-4344-BEC8-482CF604A3A8}"/>
                </a:ext>
              </a:extLst>
            </p:cNvPr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C18F02D-ABE5-4C5B-96C2-9834F5F19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41704"/>
              </p:ext>
            </p:extLst>
          </p:nvPr>
        </p:nvGraphicFramePr>
        <p:xfrm>
          <a:off x="722241" y="1530509"/>
          <a:ext cx="7446846" cy="43270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1141">
                  <a:extLst>
                    <a:ext uri="{9D8B030D-6E8A-4147-A177-3AD203B41FA5}">
                      <a16:colId xmlns:a16="http://schemas.microsoft.com/office/drawing/2014/main" val="1989045194"/>
                    </a:ext>
                  </a:extLst>
                </a:gridCol>
                <a:gridCol w="1241141">
                  <a:extLst>
                    <a:ext uri="{9D8B030D-6E8A-4147-A177-3AD203B41FA5}">
                      <a16:colId xmlns:a16="http://schemas.microsoft.com/office/drawing/2014/main" val="3749841549"/>
                    </a:ext>
                  </a:extLst>
                </a:gridCol>
                <a:gridCol w="1241141">
                  <a:extLst>
                    <a:ext uri="{9D8B030D-6E8A-4147-A177-3AD203B41FA5}">
                      <a16:colId xmlns:a16="http://schemas.microsoft.com/office/drawing/2014/main" val="278958221"/>
                    </a:ext>
                  </a:extLst>
                </a:gridCol>
                <a:gridCol w="1241141">
                  <a:extLst>
                    <a:ext uri="{9D8B030D-6E8A-4147-A177-3AD203B41FA5}">
                      <a16:colId xmlns:a16="http://schemas.microsoft.com/office/drawing/2014/main" val="3470658021"/>
                    </a:ext>
                  </a:extLst>
                </a:gridCol>
                <a:gridCol w="1241141">
                  <a:extLst>
                    <a:ext uri="{9D8B030D-6E8A-4147-A177-3AD203B41FA5}">
                      <a16:colId xmlns:a16="http://schemas.microsoft.com/office/drawing/2014/main" val="1957813844"/>
                    </a:ext>
                  </a:extLst>
                </a:gridCol>
                <a:gridCol w="1241141">
                  <a:extLst>
                    <a:ext uri="{9D8B030D-6E8A-4147-A177-3AD203B41FA5}">
                      <a16:colId xmlns:a16="http://schemas.microsoft.com/office/drawing/2014/main" val="65466154"/>
                    </a:ext>
                  </a:extLst>
                </a:gridCol>
              </a:tblGrid>
              <a:tr h="698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ID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contents1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contents2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contents3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contentsN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8459205"/>
                  </a:ext>
                </a:extLst>
              </a:tr>
              <a:tr h="698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User 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9250803"/>
                  </a:ext>
                </a:extLst>
              </a:tr>
              <a:tr h="698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User 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3459387"/>
                  </a:ext>
                </a:extLst>
              </a:tr>
              <a:tr h="698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User 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7087734"/>
                  </a:ext>
                </a:extLst>
              </a:tr>
              <a:tr h="540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User 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0846248"/>
                  </a:ext>
                </a:extLst>
              </a:tr>
              <a:tr h="32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Average(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평균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23.75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26.75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34.75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5419907"/>
                  </a:ext>
                </a:extLst>
              </a:tr>
              <a:tr h="6693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New User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highlight>
                            <a:srgbClr val="FFFF00"/>
                          </a:highlight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highlight>
                            <a:srgbClr val="FFFF00"/>
                          </a:highlight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highlight>
                            <a:srgbClr val="FFFF00"/>
                          </a:highlight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highlight>
                            <a:srgbClr val="FFFF00"/>
                          </a:highlight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8247084"/>
                  </a:ext>
                </a:extLst>
              </a:tr>
            </a:tbl>
          </a:graphicData>
        </a:graphic>
      </p:graphicFrame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B58C06C-B5EA-4AD8-A6E4-0F039A85876B}"/>
              </a:ext>
            </a:extLst>
          </p:cNvPr>
          <p:cNvCxnSpPr>
            <a:cxnSpLocks/>
          </p:cNvCxnSpPr>
          <p:nvPr/>
        </p:nvCxnSpPr>
        <p:spPr>
          <a:xfrm flipV="1">
            <a:off x="8787185" y="1669774"/>
            <a:ext cx="0" cy="4048539"/>
          </a:xfrm>
          <a:prstGeom prst="line">
            <a:avLst/>
          </a:prstGeom>
          <a:ln w="9525">
            <a:solidFill>
              <a:srgbClr val="5454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F32A64-B31D-4AF8-BCE5-B02EEFEDF800}"/>
              </a:ext>
            </a:extLst>
          </p:cNvPr>
          <p:cNvSpPr txBox="1"/>
          <p:nvPr/>
        </p:nvSpPr>
        <p:spPr>
          <a:xfrm>
            <a:off x="655868" y="116460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 집단</a:t>
            </a:r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3AEC8C11-FC99-4FC4-BCBE-4E0004EE4EB4}"/>
              </a:ext>
            </a:extLst>
          </p:cNvPr>
          <p:cNvSpPr/>
          <p:nvPr/>
        </p:nvSpPr>
        <p:spPr>
          <a:xfrm>
            <a:off x="4071257" y="5080000"/>
            <a:ext cx="234292" cy="457200"/>
          </a:xfrm>
          <a:custGeom>
            <a:avLst/>
            <a:gdLst>
              <a:gd name="connsiteX0" fmla="*/ 0 w 234292"/>
              <a:gd name="connsiteY0" fmla="*/ 457200 h 457200"/>
              <a:gd name="connsiteX1" fmla="*/ 232228 w 234292"/>
              <a:gd name="connsiteY1" fmla="*/ 246743 h 457200"/>
              <a:gd name="connsiteX2" fmla="*/ 94343 w 234292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292" h="457200">
                <a:moveTo>
                  <a:pt x="0" y="457200"/>
                </a:moveTo>
                <a:cubicBezTo>
                  <a:pt x="108252" y="390071"/>
                  <a:pt x="216504" y="322943"/>
                  <a:pt x="232228" y="246743"/>
                </a:cubicBezTo>
                <a:cubicBezTo>
                  <a:pt x="247952" y="170543"/>
                  <a:pt x="171147" y="85271"/>
                  <a:pt x="94343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F32144A7-5BD7-4239-8147-9CC302384D89}"/>
              </a:ext>
            </a:extLst>
          </p:cNvPr>
          <p:cNvSpPr/>
          <p:nvPr/>
        </p:nvSpPr>
        <p:spPr>
          <a:xfrm>
            <a:off x="2792642" y="5080000"/>
            <a:ext cx="234292" cy="457200"/>
          </a:xfrm>
          <a:custGeom>
            <a:avLst/>
            <a:gdLst>
              <a:gd name="connsiteX0" fmla="*/ 0 w 234292"/>
              <a:gd name="connsiteY0" fmla="*/ 457200 h 457200"/>
              <a:gd name="connsiteX1" fmla="*/ 232228 w 234292"/>
              <a:gd name="connsiteY1" fmla="*/ 246743 h 457200"/>
              <a:gd name="connsiteX2" fmla="*/ 94343 w 234292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292" h="457200">
                <a:moveTo>
                  <a:pt x="0" y="457200"/>
                </a:moveTo>
                <a:cubicBezTo>
                  <a:pt x="108252" y="390071"/>
                  <a:pt x="216504" y="322943"/>
                  <a:pt x="232228" y="246743"/>
                </a:cubicBezTo>
                <a:cubicBezTo>
                  <a:pt x="247952" y="170543"/>
                  <a:pt x="171147" y="85271"/>
                  <a:pt x="94343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34AE5E46-46A6-43D5-8143-550FC2A88FE5}"/>
              </a:ext>
            </a:extLst>
          </p:cNvPr>
          <p:cNvSpPr/>
          <p:nvPr/>
        </p:nvSpPr>
        <p:spPr>
          <a:xfrm>
            <a:off x="5345592" y="5080000"/>
            <a:ext cx="234292" cy="457200"/>
          </a:xfrm>
          <a:custGeom>
            <a:avLst/>
            <a:gdLst>
              <a:gd name="connsiteX0" fmla="*/ 0 w 234292"/>
              <a:gd name="connsiteY0" fmla="*/ 457200 h 457200"/>
              <a:gd name="connsiteX1" fmla="*/ 232228 w 234292"/>
              <a:gd name="connsiteY1" fmla="*/ 246743 h 457200"/>
              <a:gd name="connsiteX2" fmla="*/ 94343 w 234292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292" h="457200">
                <a:moveTo>
                  <a:pt x="0" y="457200"/>
                </a:moveTo>
                <a:cubicBezTo>
                  <a:pt x="108252" y="390071"/>
                  <a:pt x="216504" y="322943"/>
                  <a:pt x="232228" y="246743"/>
                </a:cubicBezTo>
                <a:cubicBezTo>
                  <a:pt x="247952" y="170543"/>
                  <a:pt x="171147" y="85271"/>
                  <a:pt x="94343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25A4707E-D425-40B7-9B53-471791EC36B8}"/>
              </a:ext>
            </a:extLst>
          </p:cNvPr>
          <p:cNvSpPr/>
          <p:nvPr/>
        </p:nvSpPr>
        <p:spPr>
          <a:xfrm>
            <a:off x="7769307" y="5080000"/>
            <a:ext cx="234292" cy="457200"/>
          </a:xfrm>
          <a:custGeom>
            <a:avLst/>
            <a:gdLst>
              <a:gd name="connsiteX0" fmla="*/ 0 w 234292"/>
              <a:gd name="connsiteY0" fmla="*/ 457200 h 457200"/>
              <a:gd name="connsiteX1" fmla="*/ 232228 w 234292"/>
              <a:gd name="connsiteY1" fmla="*/ 246743 h 457200"/>
              <a:gd name="connsiteX2" fmla="*/ 94343 w 234292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292" h="457200">
                <a:moveTo>
                  <a:pt x="0" y="457200"/>
                </a:moveTo>
                <a:cubicBezTo>
                  <a:pt x="108252" y="390071"/>
                  <a:pt x="216504" y="322943"/>
                  <a:pt x="232228" y="246743"/>
                </a:cubicBezTo>
                <a:cubicBezTo>
                  <a:pt x="247952" y="170543"/>
                  <a:pt x="171147" y="85271"/>
                  <a:pt x="94343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AB229B-F3DC-4621-969B-1545AC5FC1FF}"/>
              </a:ext>
            </a:extLst>
          </p:cNvPr>
          <p:cNvSpPr txBox="1"/>
          <p:nvPr/>
        </p:nvSpPr>
        <p:spPr>
          <a:xfrm>
            <a:off x="3038697" y="513932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2.75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3F2758-2336-4CE3-9258-635217731B6F}"/>
              </a:ext>
            </a:extLst>
          </p:cNvPr>
          <p:cNvSpPr txBox="1"/>
          <p:nvPr/>
        </p:nvSpPr>
        <p:spPr>
          <a:xfrm>
            <a:off x="4299206" y="513932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0.75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C1B94B-0305-4DDE-BE5D-E89A79DC5AE6}"/>
              </a:ext>
            </a:extLst>
          </p:cNvPr>
          <p:cNvSpPr txBox="1"/>
          <p:nvPr/>
        </p:nvSpPr>
        <p:spPr>
          <a:xfrm>
            <a:off x="5579884" y="51393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-6.25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BF98907-5F36-4C3F-85FE-A978952792EE}"/>
              </a:ext>
            </a:extLst>
          </p:cNvPr>
          <p:cNvSpPr txBox="1"/>
          <p:nvPr/>
        </p:nvSpPr>
        <p:spPr>
          <a:xfrm>
            <a:off x="8023347" y="5139323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-2.0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A40AF0-858B-4ABA-812E-DE2DA719A3CD}"/>
              </a:ext>
            </a:extLst>
          </p:cNvPr>
          <p:cNvSpPr txBox="1"/>
          <p:nvPr/>
        </p:nvSpPr>
        <p:spPr>
          <a:xfrm>
            <a:off x="8890641" y="1871106"/>
            <a:ext cx="29376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 </a:t>
            </a:r>
            <a:r>
              <a:rPr lang="ko-KR" altLang="en-US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집단의 사용자별 콘텐츠 수행 결과 평균을 구한 후 새로운 환자</a:t>
            </a:r>
            <a:r>
              <a:rPr lang="en-US" altLang="ko-KR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(New  User)</a:t>
            </a:r>
            <a:r>
              <a:rPr lang="ko-KR" altLang="en-US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콘텐츠 수행 결과와 비교함</a:t>
            </a:r>
            <a:endParaRPr lang="en-US" altLang="ko-KR" sz="1400" spc="-150" dirty="0">
              <a:gradFill>
                <a:gsLst>
                  <a:gs pos="83000">
                    <a:srgbClr val="545454"/>
                  </a:gs>
                  <a:gs pos="100000">
                    <a:srgbClr val="545454"/>
                  </a:gs>
                </a:gsLst>
                <a:lin ang="5400000" scaled="1"/>
              </a:gra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spc="-150" dirty="0">
              <a:gradFill>
                <a:gsLst>
                  <a:gs pos="83000">
                    <a:srgbClr val="545454"/>
                  </a:gs>
                  <a:gs pos="100000">
                    <a:srgbClr val="545454"/>
                  </a:gs>
                </a:gsLst>
                <a:lin ang="5400000" scaled="1"/>
              </a:gra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환자들의 집중력을 고려하여 수행 결과 차이가 큰 순서대로 다음 콘텐츠를 추천함</a:t>
            </a:r>
            <a:endParaRPr lang="en-US" altLang="ko-KR" sz="1400" spc="-150" dirty="0">
              <a:gradFill>
                <a:gsLst>
                  <a:gs pos="83000">
                    <a:srgbClr val="545454"/>
                  </a:gs>
                  <a:gs pos="100000">
                    <a:srgbClr val="545454"/>
                  </a:gs>
                </a:gsLst>
                <a:lin ang="5400000" scaled="1"/>
              </a:gra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spc="-150" dirty="0">
              <a:gradFill>
                <a:gsLst>
                  <a:gs pos="83000">
                    <a:srgbClr val="545454"/>
                  </a:gs>
                  <a:gs pos="100000">
                    <a:srgbClr val="545454"/>
                  </a:gs>
                </a:gsLst>
                <a:lin ang="5400000" scaled="1"/>
              </a:gra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예를 들어</a:t>
            </a:r>
            <a:r>
              <a:rPr lang="en-US" altLang="ko-KR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contents3   </a:t>
            </a:r>
            <a:r>
              <a:rPr lang="ko-KR" altLang="en-US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→   </a:t>
            </a:r>
            <a:r>
              <a:rPr lang="en-US" altLang="ko-KR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contentsN </a:t>
            </a:r>
            <a:r>
              <a:rPr lang="ko-KR" altLang="en-US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→ </a:t>
            </a:r>
            <a:r>
              <a:rPr lang="en-US" altLang="ko-KR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contents2 </a:t>
            </a:r>
            <a:r>
              <a:rPr lang="ko-KR" altLang="en-US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→ </a:t>
            </a:r>
            <a:r>
              <a:rPr lang="en-US" altLang="ko-KR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contents1 </a:t>
            </a:r>
            <a:r>
              <a:rPr lang="ko-KR" altLang="en-US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순서로 진행함</a:t>
            </a:r>
            <a:endParaRPr lang="en-US" altLang="ko-KR" sz="1400" spc="-150" dirty="0">
              <a:gradFill>
                <a:gsLst>
                  <a:gs pos="83000">
                    <a:srgbClr val="545454"/>
                  </a:gs>
                  <a:gs pos="100000">
                    <a:srgbClr val="545454"/>
                  </a:gs>
                </a:gsLst>
                <a:lin ang="5400000" scaled="1"/>
              </a:gra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16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   </a:t>
            </a:r>
            <a:endParaRPr lang="en-US" altLang="ko-KR" sz="1200" b="1" spc="-150" dirty="0">
              <a:gradFill>
                <a:gsLst>
                  <a:gs pos="83000">
                    <a:srgbClr val="545454"/>
                  </a:gs>
                  <a:gs pos="100000">
                    <a:srgbClr val="545454"/>
                  </a:gs>
                </a:gsLst>
                <a:lin ang="5400000" scaled="1"/>
              </a:gra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spc="-150" dirty="0">
              <a:gradFill>
                <a:gsLst>
                  <a:gs pos="83000">
                    <a:srgbClr val="545454"/>
                  </a:gs>
                  <a:gs pos="100000">
                    <a:srgbClr val="545454"/>
                  </a:gs>
                </a:gsLst>
                <a:lin ang="5400000" scaled="1"/>
              </a:gra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A81CF8-188F-4419-991C-82B0636FB50B}"/>
              </a:ext>
            </a:extLst>
          </p:cNvPr>
          <p:cNvSpPr txBox="1"/>
          <p:nvPr/>
        </p:nvSpPr>
        <p:spPr>
          <a:xfrm>
            <a:off x="1065385" y="142516"/>
            <a:ext cx="1463862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시스템 구조 </a:t>
            </a:r>
            <a:endParaRPr lang="en-US" altLang="ko-KR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7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64016" y="2442380"/>
            <a:ext cx="4863967" cy="1802226"/>
            <a:chOff x="2153779" y="2588784"/>
            <a:chExt cx="4492906" cy="952685"/>
          </a:xfrm>
        </p:grpSpPr>
        <p:sp>
          <p:nvSpPr>
            <p:cNvPr id="4" name="TextBox 3"/>
            <p:cNvSpPr txBox="1"/>
            <p:nvPr/>
          </p:nvSpPr>
          <p:spPr>
            <a:xfrm>
              <a:off x="2153779" y="2588784"/>
              <a:ext cx="4492906" cy="43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4800" b="1" i="0" u="none" strike="noStrike" kern="1200" cap="none" spc="0" normalizeH="0" baseline="0" noProof="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05028" y="2679183"/>
              <a:ext cx="3990407" cy="862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0" b="1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Q</a:t>
              </a:r>
              <a:r>
                <a:rPr kumimoji="0" lang="en-US" altLang="ko-KR" sz="5000" b="1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&amp;</a:t>
              </a:r>
              <a:r>
                <a:rPr kumimoji="0" lang="en-US" altLang="ko-KR" sz="10000" b="1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9266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509247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67715" y="2903515"/>
            <a:ext cx="1773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INDEX</a:t>
            </a:r>
            <a:endParaRPr lang="ko-KR" altLang="en-US" sz="4400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24752" y="3672956"/>
            <a:ext cx="285974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5069490" y="448235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9683" y="766764"/>
            <a:ext cx="238719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인지재활 주요 콘텐츠</a:t>
            </a:r>
            <a:endParaRPr lang="en-US" altLang="ko-KR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9490" y="2590800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5283" y="2903515"/>
            <a:ext cx="1463862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시스템 구조 </a:t>
            </a:r>
            <a:endParaRPr lang="en-US" altLang="ko-KR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9490" y="4767797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5283" y="5087329"/>
            <a:ext cx="1107996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시나리오</a:t>
            </a:r>
            <a:endParaRPr lang="en-US" altLang="ko-KR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809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665212" y="218111"/>
            <a:ext cx="326204" cy="82832"/>
            <a:chOff x="3596977" y="1268327"/>
            <a:chExt cx="326204" cy="82832"/>
          </a:xfrm>
        </p:grpSpPr>
        <p:sp>
          <p:nvSpPr>
            <p:cNvPr id="23" name="타원 22"/>
            <p:cNvSpPr/>
            <p:nvPr/>
          </p:nvSpPr>
          <p:spPr>
            <a:xfrm>
              <a:off x="3840349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3718663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3596977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77756" y="36943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053859-AC83-4271-BD4C-C82CDC2DE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45" y="554098"/>
            <a:ext cx="7524382" cy="6058492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94939121-73E3-4CDB-90D4-22B2F0AADA7C}"/>
              </a:ext>
            </a:extLst>
          </p:cNvPr>
          <p:cNvSpPr txBox="1"/>
          <p:nvPr/>
        </p:nvSpPr>
        <p:spPr>
          <a:xfrm>
            <a:off x="1065385" y="142516"/>
            <a:ext cx="2387192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Open Sans Semibold" panose="020B0706030804020204" pitchFamily="34" charset="0"/>
              </a:rPr>
              <a:t>인지재활 주요 콘텐츠</a:t>
            </a:r>
            <a:endParaRPr lang="en-US" altLang="ko-KR" dirty="0">
              <a:latin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16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665212" y="218111"/>
            <a:ext cx="326204" cy="82832"/>
            <a:chOff x="3596977" y="1268327"/>
            <a:chExt cx="326204" cy="82832"/>
          </a:xfrm>
        </p:grpSpPr>
        <p:sp>
          <p:nvSpPr>
            <p:cNvPr id="23" name="타원 22"/>
            <p:cNvSpPr/>
            <p:nvPr/>
          </p:nvSpPr>
          <p:spPr>
            <a:xfrm>
              <a:off x="3840349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3718663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3596977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77756" y="369432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E05F2E2-8150-493F-ACEF-F90E759D2F15}"/>
              </a:ext>
            </a:extLst>
          </p:cNvPr>
          <p:cNvGrpSpPr/>
          <p:nvPr/>
        </p:nvGrpSpPr>
        <p:grpSpPr>
          <a:xfrm>
            <a:off x="527314" y="1660027"/>
            <a:ext cx="11220729" cy="4979861"/>
            <a:chOff x="464908" y="1278383"/>
            <a:chExt cx="11262184" cy="512204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4B5CD11-4DC7-4F96-B33F-AEDCB2789F75}"/>
                </a:ext>
              </a:extLst>
            </p:cNvPr>
            <p:cNvSpPr/>
            <p:nvPr/>
          </p:nvSpPr>
          <p:spPr>
            <a:xfrm>
              <a:off x="464908" y="1278383"/>
              <a:ext cx="11262184" cy="51220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662958D-A355-4DE5-9030-D5B0C3042EA9}"/>
                </a:ext>
              </a:extLst>
            </p:cNvPr>
            <p:cNvSpPr/>
            <p:nvPr/>
          </p:nvSpPr>
          <p:spPr>
            <a:xfrm>
              <a:off x="4139217" y="1707647"/>
              <a:ext cx="4383837" cy="4160690"/>
            </a:xfrm>
            <a:prstGeom prst="roundRect">
              <a:avLst/>
            </a:prstGeom>
            <a:solidFill>
              <a:srgbClr val="FFFFCC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DFBD1D1-06AD-47F6-8AB8-42A46F5AB491}"/>
                </a:ext>
              </a:extLst>
            </p:cNvPr>
            <p:cNvSpPr/>
            <p:nvPr/>
          </p:nvSpPr>
          <p:spPr>
            <a:xfrm>
              <a:off x="1368825" y="2433014"/>
              <a:ext cx="2614867" cy="14813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1B052E0-D536-4A4D-B862-46AA33D40CAC}"/>
                </a:ext>
              </a:extLst>
            </p:cNvPr>
            <p:cNvSpPr/>
            <p:nvPr/>
          </p:nvSpPr>
          <p:spPr>
            <a:xfrm>
              <a:off x="4558398" y="2875863"/>
              <a:ext cx="3448226" cy="18423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37588-07AA-4DDC-993C-9ECE2259DED5}"/>
                </a:ext>
              </a:extLst>
            </p:cNvPr>
            <p:cNvSpPr/>
            <p:nvPr/>
          </p:nvSpPr>
          <p:spPr>
            <a:xfrm>
              <a:off x="4312428" y="5147901"/>
              <a:ext cx="1168161" cy="3684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Slave Node 1</a:t>
              </a:r>
              <a:endParaRPr lang="ko-KR" altLang="en-US" sz="12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772D90C-518B-43FF-BCFF-54964194BFBA}"/>
                </a:ext>
              </a:extLst>
            </p:cNvPr>
            <p:cNvSpPr/>
            <p:nvPr/>
          </p:nvSpPr>
          <p:spPr>
            <a:xfrm>
              <a:off x="5676748" y="5147900"/>
              <a:ext cx="1211525" cy="3684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Slave Node 2</a:t>
              </a:r>
              <a:endParaRPr lang="ko-KR" altLang="en-US" sz="12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FB53CEA-0DF9-4EF8-B023-76C411A2CC28}"/>
                </a:ext>
              </a:extLst>
            </p:cNvPr>
            <p:cNvSpPr/>
            <p:nvPr/>
          </p:nvSpPr>
          <p:spPr>
            <a:xfrm>
              <a:off x="7147887" y="5147899"/>
              <a:ext cx="1211524" cy="3684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Slave Node N</a:t>
              </a:r>
              <a:endParaRPr lang="ko-KR" altLang="en-US" sz="12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59904B0-1536-4F3A-9755-507DD797EEB1}"/>
                </a:ext>
              </a:extLst>
            </p:cNvPr>
            <p:cNvSpPr/>
            <p:nvPr/>
          </p:nvSpPr>
          <p:spPr>
            <a:xfrm>
              <a:off x="2004004" y="1505809"/>
              <a:ext cx="1149409" cy="5526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Patient</a:t>
              </a:r>
              <a:endParaRPr lang="ko-KR" altLang="en-US" sz="12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F25B53F-75C1-4038-9E92-A996157CCBFA}"/>
                </a:ext>
              </a:extLst>
            </p:cNvPr>
            <p:cNvSpPr/>
            <p:nvPr/>
          </p:nvSpPr>
          <p:spPr>
            <a:xfrm>
              <a:off x="9577191" y="2246978"/>
              <a:ext cx="1149409" cy="552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79D8855-0B88-40B8-9E54-294608992810}"/>
                </a:ext>
              </a:extLst>
            </p:cNvPr>
            <p:cNvSpPr/>
            <p:nvPr/>
          </p:nvSpPr>
          <p:spPr>
            <a:xfrm>
              <a:off x="1497799" y="2829612"/>
              <a:ext cx="944924" cy="218123"/>
            </a:xfrm>
            <a:prstGeom prst="rect">
              <a:avLst/>
            </a:prstGeom>
            <a:solidFill>
              <a:srgbClr val="F9E25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Attention</a:t>
              </a:r>
              <a:endParaRPr lang="ko-KR" altLang="en-US" sz="1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85A9E50-8D2D-4FFD-A92D-CA30DEF30C98}"/>
                </a:ext>
              </a:extLst>
            </p:cNvPr>
            <p:cNvSpPr/>
            <p:nvPr/>
          </p:nvSpPr>
          <p:spPr>
            <a:xfrm>
              <a:off x="2581756" y="2820834"/>
              <a:ext cx="1272430" cy="218123"/>
            </a:xfrm>
            <a:prstGeom prst="rect">
              <a:avLst/>
            </a:prstGeom>
            <a:solidFill>
              <a:srgbClr val="33929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Concentration</a:t>
              </a:r>
              <a:endParaRPr lang="ko-KR" altLang="en-US" sz="1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14D4985-7496-453C-9790-D1796402567C}"/>
                </a:ext>
              </a:extLst>
            </p:cNvPr>
            <p:cNvSpPr/>
            <p:nvPr/>
          </p:nvSpPr>
          <p:spPr>
            <a:xfrm>
              <a:off x="1499835" y="3125613"/>
              <a:ext cx="944924" cy="197887"/>
            </a:xfrm>
            <a:prstGeom prst="rect">
              <a:avLst/>
            </a:prstGeom>
            <a:solidFill>
              <a:srgbClr val="F2635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Memory</a:t>
              </a:r>
              <a:endParaRPr lang="ko-KR" altLang="en-US" sz="1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9894325-E9BC-4131-9917-1D476AB7DB3D}"/>
                </a:ext>
              </a:extLst>
            </p:cNvPr>
            <p:cNvSpPr/>
            <p:nvPr/>
          </p:nvSpPr>
          <p:spPr>
            <a:xfrm>
              <a:off x="2578708" y="3114966"/>
              <a:ext cx="1272430" cy="213775"/>
            </a:xfrm>
            <a:prstGeom prst="rect">
              <a:avLst/>
            </a:prstGeom>
            <a:solidFill>
              <a:srgbClr val="9ED7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Orientation</a:t>
              </a:r>
              <a:endParaRPr lang="ko-KR" altLang="en-US" sz="1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3389A28-E44C-4A47-8632-094B3E41D768}"/>
                </a:ext>
              </a:extLst>
            </p:cNvPr>
            <p:cNvSpPr/>
            <p:nvPr/>
          </p:nvSpPr>
          <p:spPr>
            <a:xfrm>
              <a:off x="1503004" y="3646364"/>
              <a:ext cx="2348134" cy="197114"/>
            </a:xfrm>
            <a:prstGeom prst="rect">
              <a:avLst/>
            </a:prstGeom>
            <a:solidFill>
              <a:srgbClr val="369D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Instrumental</a:t>
              </a:r>
              <a:r>
                <a:rPr lang="en-US" altLang="ko-KR" sz="10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Activities</a:t>
              </a:r>
              <a:r>
                <a:rPr lang="en-US" altLang="ko-KR" sz="10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of</a:t>
              </a:r>
              <a:r>
                <a:rPr lang="en-US" altLang="ko-KR" sz="10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Daily</a:t>
              </a:r>
              <a:r>
                <a:rPr lang="en-US" altLang="ko-KR" sz="10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Living</a:t>
              </a:r>
              <a:endParaRPr lang="ko-KR" altLang="en-US" sz="1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FA8F401-7307-4060-A495-6479A473A41E}"/>
                </a:ext>
              </a:extLst>
            </p:cNvPr>
            <p:cNvSpPr/>
            <p:nvPr/>
          </p:nvSpPr>
          <p:spPr>
            <a:xfrm>
              <a:off x="2106815" y="4165290"/>
              <a:ext cx="1149409" cy="5526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AF94962-A1DB-456A-B90F-94020BB27437}"/>
                </a:ext>
              </a:extLst>
            </p:cNvPr>
            <p:cNvSpPr/>
            <p:nvPr/>
          </p:nvSpPr>
          <p:spPr>
            <a:xfrm>
              <a:off x="4943253" y="4024524"/>
              <a:ext cx="2681953" cy="5526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490B5AE-0BCD-4C97-A07C-0BAB566AD55A}"/>
                </a:ext>
              </a:extLst>
            </p:cNvPr>
            <p:cNvSpPr/>
            <p:nvPr/>
          </p:nvSpPr>
          <p:spPr>
            <a:xfrm>
              <a:off x="4939818" y="3258721"/>
              <a:ext cx="2681953" cy="5526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D095FBDE-3CCC-48DB-A045-5D2C4CF9E4F4}"/>
                </a:ext>
              </a:extLst>
            </p:cNvPr>
            <p:cNvCxnSpPr>
              <a:cxnSpLocks/>
              <a:stCxn id="15" idx="2"/>
              <a:endCxn id="31" idx="0"/>
            </p:cNvCxnSpPr>
            <p:nvPr/>
          </p:nvCxnSpPr>
          <p:spPr>
            <a:xfrm>
              <a:off x="2676259" y="3914335"/>
              <a:ext cx="5261" cy="2509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A9D0A66-3F32-40A9-B36A-DF51BAB35B1A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2578708" y="2058507"/>
              <a:ext cx="0" cy="374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370AF27-6D6C-44A0-8AF7-C1A5EA800AA3}"/>
                </a:ext>
              </a:extLst>
            </p:cNvPr>
            <p:cNvSpPr txBox="1"/>
            <p:nvPr/>
          </p:nvSpPr>
          <p:spPr>
            <a:xfrm>
              <a:off x="1762557" y="2398737"/>
              <a:ext cx="1779850" cy="474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Cognitive</a:t>
              </a:r>
              <a:r>
                <a:rPr lang="ko-KR" altLang="en-US" sz="12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en-US" altLang="ko-KR" sz="12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Rehabilitation</a:t>
              </a:r>
              <a:r>
                <a:rPr lang="ko-KR" altLang="en-US" sz="12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en-US" altLang="ko-KR" sz="12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Contents</a:t>
              </a:r>
              <a:endParaRPr lang="ko-KR" altLang="en-US" sz="12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036926-CECC-4ECB-BECD-5ABEF386B95E}"/>
                </a:ext>
              </a:extLst>
            </p:cNvPr>
            <p:cNvSpPr txBox="1"/>
            <p:nvPr/>
          </p:nvSpPr>
          <p:spPr>
            <a:xfrm>
              <a:off x="5781136" y="2893436"/>
              <a:ext cx="999321" cy="28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Master PC</a:t>
              </a:r>
              <a:endParaRPr lang="ko-KR" altLang="en-US" sz="12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4BF0FC1-6338-4BFD-AA0B-808D036F115C}"/>
                </a:ext>
              </a:extLst>
            </p:cNvPr>
            <p:cNvSpPr/>
            <p:nvPr/>
          </p:nvSpPr>
          <p:spPr>
            <a:xfrm>
              <a:off x="9344167" y="3706903"/>
              <a:ext cx="1615060" cy="5526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C5C00AF-43D0-490B-BB51-0E7701A5E290}"/>
                </a:ext>
              </a:extLst>
            </p:cNvPr>
            <p:cNvSpPr txBox="1"/>
            <p:nvPr/>
          </p:nvSpPr>
          <p:spPr>
            <a:xfrm>
              <a:off x="9290921" y="3782282"/>
              <a:ext cx="1730129" cy="40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Personalized Contents Recommendation </a:t>
              </a:r>
              <a:endParaRPr lang="ko-KR" altLang="en-US" sz="10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568C0C8-85E0-4BFA-AB1D-F276720587EF}"/>
                </a:ext>
              </a:extLst>
            </p:cNvPr>
            <p:cNvSpPr txBox="1"/>
            <p:nvPr/>
          </p:nvSpPr>
          <p:spPr>
            <a:xfrm>
              <a:off x="10191371" y="2853955"/>
              <a:ext cx="1535714" cy="247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+mn-ea"/>
                </a:rPr>
                <a:t>Analysis/Visualization</a:t>
              </a:r>
              <a:endParaRPr lang="ko-KR" altLang="en-US" sz="1000" dirty="0">
                <a:latin typeface="+mn-ea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9F52423-FFE8-4089-8374-B7A57D545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0590" y="4051359"/>
              <a:ext cx="1532545" cy="50848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3A7B7DF0-DDD3-4A04-AB4B-D3F6EA7EB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588" y="3288240"/>
              <a:ext cx="573739" cy="49659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C6EE27F1-3493-461D-890C-B7CF4B208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0927" y="4205469"/>
              <a:ext cx="986877" cy="491153"/>
            </a:xfrm>
            <a:prstGeom prst="rect">
              <a:avLst/>
            </a:prstGeom>
          </p:spPr>
        </p:pic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67471E07-A869-4041-8B33-CEA078EABF10}"/>
                </a:ext>
              </a:extLst>
            </p:cNvPr>
            <p:cNvCxnSpPr>
              <a:cxnSpLocks/>
              <a:stCxn id="17" idx="0"/>
              <a:endCxn id="32" idx="2"/>
            </p:cNvCxnSpPr>
            <p:nvPr/>
          </p:nvCxnSpPr>
          <p:spPr>
            <a:xfrm rot="5400000" flipH="1" flipV="1">
              <a:off x="5305030" y="4168702"/>
              <a:ext cx="570679" cy="1387721"/>
            </a:xfrm>
            <a:prstGeom prst="bentConnector3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230E9D92-6E8C-47CA-A430-50A0A37A6E0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99731" y="4871155"/>
              <a:ext cx="570678" cy="1719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0ED54E88-B9F4-4D23-80B8-F6D54BF03790}"/>
                </a:ext>
              </a:extLst>
            </p:cNvPr>
            <p:cNvCxnSpPr>
              <a:cxnSpLocks/>
              <a:stCxn id="32" idx="2"/>
              <a:endCxn id="19" idx="0"/>
            </p:cNvCxnSpPr>
            <p:nvPr/>
          </p:nvCxnSpPr>
          <p:spPr>
            <a:xfrm rot="16200000" flipH="1">
              <a:off x="6733601" y="4127850"/>
              <a:ext cx="570677" cy="1469419"/>
            </a:xfrm>
            <a:prstGeom prst="bentConnector3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E4A158-0F85-41FC-87E3-7B409D021212}"/>
                </a:ext>
              </a:extLst>
            </p:cNvPr>
            <p:cNvSpPr txBox="1"/>
            <p:nvPr/>
          </p:nvSpPr>
          <p:spPr>
            <a:xfrm>
              <a:off x="2544916" y="2038737"/>
              <a:ext cx="1233921" cy="247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+mn-ea"/>
                </a:rPr>
                <a:t>Program training</a:t>
              </a:r>
              <a:endParaRPr lang="ko-KR" altLang="en-US" sz="1000" dirty="0">
                <a:latin typeface="+mn-ea"/>
              </a:endParaRPr>
            </a:p>
          </p:txBody>
        </p: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1A221BF7-DA81-42A4-90F4-798BA9156811}"/>
                </a:ext>
              </a:extLst>
            </p:cNvPr>
            <p:cNvCxnSpPr>
              <a:stCxn id="33" idx="0"/>
              <a:endCxn id="21" idx="1"/>
            </p:cNvCxnSpPr>
            <p:nvPr/>
          </p:nvCxnSpPr>
          <p:spPr>
            <a:xfrm rot="5400000" flipH="1" flipV="1">
              <a:off x="7561296" y="1242828"/>
              <a:ext cx="735393" cy="3296396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506258-7584-4162-9B3B-19F07321429B}"/>
                </a:ext>
              </a:extLst>
            </p:cNvPr>
            <p:cNvSpPr txBox="1"/>
            <p:nvPr/>
          </p:nvSpPr>
          <p:spPr>
            <a:xfrm>
              <a:off x="2644760" y="3884789"/>
              <a:ext cx="1206378" cy="247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+mn-ea"/>
                </a:rPr>
                <a:t>Program result</a:t>
              </a:r>
              <a:endParaRPr lang="ko-KR" altLang="en-US" sz="1000" dirty="0">
                <a:latin typeface="+mn-ea"/>
              </a:endParaRPr>
            </a:p>
          </p:txBody>
        </p: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6F44680A-13D6-4372-A584-4DFA8DBCE3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91870" y="4940965"/>
              <a:ext cx="448137" cy="2183"/>
            </a:xfrm>
            <a:prstGeom prst="bentConnector3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E6E88363-CE71-4A09-B857-E30CACD9B3C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flipV="1">
              <a:off x="3302882" y="4300874"/>
              <a:ext cx="1640371" cy="10744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0A1EC2E-B92E-41D9-849F-83851FC8E458}"/>
                </a:ext>
              </a:extLst>
            </p:cNvPr>
            <p:cNvSpPr txBox="1"/>
            <p:nvPr/>
          </p:nvSpPr>
          <p:spPr>
            <a:xfrm>
              <a:off x="3231865" y="5374217"/>
              <a:ext cx="1126317" cy="252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+mn-ea"/>
                </a:rPr>
                <a:t>import/export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A012E24-FF47-4FFA-B58D-417B5089FDA4}"/>
                </a:ext>
              </a:extLst>
            </p:cNvPr>
            <p:cNvSpPr txBox="1"/>
            <p:nvPr/>
          </p:nvSpPr>
          <p:spPr>
            <a:xfrm>
              <a:off x="2677176" y="4751210"/>
              <a:ext cx="1126317" cy="252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+mn-ea"/>
                </a:rPr>
                <a:t>import/export</a:t>
              </a:r>
              <a:endParaRPr lang="ko-KR" altLang="en-US" sz="1000" dirty="0">
                <a:latin typeface="+mn-ea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1337914-9772-41CC-A66C-BDC0B12B8A6F}"/>
                </a:ext>
              </a:extLst>
            </p:cNvPr>
            <p:cNvCxnSpPr>
              <a:stCxn id="33" idx="2"/>
              <a:endCxn id="32" idx="0"/>
            </p:cNvCxnSpPr>
            <p:nvPr/>
          </p:nvCxnSpPr>
          <p:spPr>
            <a:xfrm>
              <a:off x="6280796" y="3811420"/>
              <a:ext cx="3435" cy="21310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1CC5459-E9A5-46E4-B7E2-7F80B3C84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8015" y="2258987"/>
              <a:ext cx="1286715" cy="434282"/>
            </a:xfrm>
            <a:prstGeom prst="rect">
              <a:avLst/>
            </a:prstGeom>
          </p:spPr>
        </p:pic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15FDD0D-3161-4CCC-85C7-CEC9EA50E1AE}"/>
                </a:ext>
              </a:extLst>
            </p:cNvPr>
            <p:cNvCxnSpPr>
              <a:cxnSpLocks/>
              <a:stCxn id="21" idx="2"/>
              <a:endCxn id="38" idx="0"/>
            </p:cNvCxnSpPr>
            <p:nvPr/>
          </p:nvCxnSpPr>
          <p:spPr>
            <a:xfrm flipH="1">
              <a:off x="10151697" y="2799676"/>
              <a:ext cx="199" cy="9072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EECDACD-BD60-4F5F-8B07-68FB514FBD82}"/>
                </a:ext>
              </a:extLst>
            </p:cNvPr>
            <p:cNvSpPr txBox="1"/>
            <p:nvPr/>
          </p:nvSpPr>
          <p:spPr>
            <a:xfrm>
              <a:off x="6835358" y="5070723"/>
              <a:ext cx="227451" cy="37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B531C78-4EC9-432F-9568-8AE494E77CD8}"/>
                </a:ext>
              </a:extLst>
            </p:cNvPr>
            <p:cNvSpPr txBox="1"/>
            <p:nvPr/>
          </p:nvSpPr>
          <p:spPr>
            <a:xfrm>
              <a:off x="4316169" y="1800231"/>
              <a:ext cx="1948280" cy="379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Bigdata Platform</a:t>
              </a:r>
              <a:endParaRPr lang="ko-KR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60" name="그림 59" descr="클립아트이(가) 표시된 사진&#10;&#10;높은 신뢰도로 생성된 설명">
              <a:extLst>
                <a:ext uri="{FF2B5EF4-FFF2-40B4-BE49-F238E27FC236}">
                  <a16:creationId xmlns:a16="http://schemas.microsoft.com/office/drawing/2014/main" id="{79860EFD-62BE-4E1C-806E-85D7CD42A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5109" y="5157247"/>
              <a:ext cx="1377276" cy="45061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3E788EA-1FF6-481F-914C-D44629F24144}"/>
                </a:ext>
              </a:extLst>
            </p:cNvPr>
            <p:cNvSpPr/>
            <p:nvPr/>
          </p:nvSpPr>
          <p:spPr>
            <a:xfrm>
              <a:off x="1509038" y="3399793"/>
              <a:ext cx="2342100" cy="189897"/>
            </a:xfrm>
            <a:prstGeom prst="rect">
              <a:avLst/>
            </a:prstGeom>
            <a:solidFill>
              <a:srgbClr val="33929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Executive</a:t>
              </a:r>
              <a:r>
                <a:rPr lang="ko-KR" altLang="en-US" sz="1000" dirty="0">
                  <a:solidFill>
                    <a:schemeClr val="tx1"/>
                  </a:solidFill>
                  <a:latin typeface="+mj-ea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Function</a:t>
              </a:r>
              <a:endParaRPr lang="ko-KR" altLang="en-US" sz="1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0B13822-6F66-4564-A361-AE3F4FBA8387}"/>
                </a:ext>
              </a:extLst>
            </p:cNvPr>
            <p:cNvSpPr/>
            <p:nvPr/>
          </p:nvSpPr>
          <p:spPr>
            <a:xfrm>
              <a:off x="549060" y="1505809"/>
              <a:ext cx="1149409" cy="5526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Personal Information</a:t>
              </a:r>
              <a:endParaRPr lang="ko-KR" altLang="en-US" sz="12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8ECE8B7-2202-4D8D-A970-8C5CCC2255BE}"/>
                </a:ext>
              </a:extLst>
            </p:cNvPr>
            <p:cNvCxnSpPr>
              <a:stCxn id="20" idx="1"/>
              <a:endCxn id="62" idx="3"/>
            </p:cNvCxnSpPr>
            <p:nvPr/>
          </p:nvCxnSpPr>
          <p:spPr>
            <a:xfrm flipH="1">
              <a:off x="1698469" y="1782158"/>
              <a:ext cx="30553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62EEAE19-BED0-40AB-8A38-6E9E68488994}"/>
                </a:ext>
              </a:extLst>
            </p:cNvPr>
            <p:cNvCxnSpPr>
              <a:stCxn id="62" idx="2"/>
              <a:endCxn id="31" idx="1"/>
            </p:cNvCxnSpPr>
            <p:nvPr/>
          </p:nvCxnSpPr>
          <p:spPr>
            <a:xfrm rot="16200000" flipH="1">
              <a:off x="423724" y="2758548"/>
              <a:ext cx="2383132" cy="983050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화살표: 오각형 64">
            <a:extLst>
              <a:ext uri="{FF2B5EF4-FFF2-40B4-BE49-F238E27FC236}">
                <a16:creationId xmlns:a16="http://schemas.microsoft.com/office/drawing/2014/main" id="{19405844-3B66-4793-BD48-6667953543CC}"/>
              </a:ext>
            </a:extLst>
          </p:cNvPr>
          <p:cNvSpPr/>
          <p:nvPr/>
        </p:nvSpPr>
        <p:spPr>
          <a:xfrm>
            <a:off x="2822172" y="1093382"/>
            <a:ext cx="1697832" cy="463348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수집</a:t>
            </a:r>
          </a:p>
        </p:txBody>
      </p:sp>
      <p:sp>
        <p:nvSpPr>
          <p:cNvPr id="66" name="화살표: 갈매기형 수장 65">
            <a:extLst>
              <a:ext uri="{FF2B5EF4-FFF2-40B4-BE49-F238E27FC236}">
                <a16:creationId xmlns:a16="http://schemas.microsoft.com/office/drawing/2014/main" id="{A92036A5-3EE6-45C9-B105-D908DE012965}"/>
              </a:ext>
            </a:extLst>
          </p:cNvPr>
          <p:cNvSpPr/>
          <p:nvPr/>
        </p:nvSpPr>
        <p:spPr>
          <a:xfrm>
            <a:off x="4481399" y="1101317"/>
            <a:ext cx="1697832" cy="463348"/>
          </a:xfrm>
          <a:prstGeom prst="chevro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저장</a:t>
            </a: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48DF8C1A-B27D-4851-8C13-48E3040C062E}"/>
              </a:ext>
            </a:extLst>
          </p:cNvPr>
          <p:cNvSpPr/>
          <p:nvPr/>
        </p:nvSpPr>
        <p:spPr>
          <a:xfrm>
            <a:off x="6134061" y="1087885"/>
            <a:ext cx="1697832" cy="476780"/>
          </a:xfrm>
          <a:prstGeom prst="chevron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처리</a:t>
            </a:r>
          </a:p>
        </p:txBody>
      </p:sp>
      <p:sp>
        <p:nvSpPr>
          <p:cNvPr id="69" name="화살표: 갈매기형 수장 68">
            <a:extLst>
              <a:ext uri="{FF2B5EF4-FFF2-40B4-BE49-F238E27FC236}">
                <a16:creationId xmlns:a16="http://schemas.microsoft.com/office/drawing/2014/main" id="{071B4953-52C2-4B81-B8C6-A57CB62467C5}"/>
              </a:ext>
            </a:extLst>
          </p:cNvPr>
          <p:cNvSpPr/>
          <p:nvPr/>
        </p:nvSpPr>
        <p:spPr>
          <a:xfrm>
            <a:off x="7752660" y="1100287"/>
            <a:ext cx="1873721" cy="440417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 및 시각화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FD806E8-8290-4510-9BFC-D6E59CAAFF63}"/>
              </a:ext>
            </a:extLst>
          </p:cNvPr>
          <p:cNvSpPr/>
          <p:nvPr/>
        </p:nvSpPr>
        <p:spPr>
          <a:xfrm>
            <a:off x="1872984" y="5247076"/>
            <a:ext cx="1634384" cy="8414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9551627-BABA-4F59-846A-C977BC931655}"/>
              </a:ext>
            </a:extLst>
          </p:cNvPr>
          <p:cNvSpPr/>
          <p:nvPr/>
        </p:nvSpPr>
        <p:spPr>
          <a:xfrm>
            <a:off x="5349891" y="4256925"/>
            <a:ext cx="1865233" cy="76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975C374-1A1A-49A3-B9CF-59285CE1D31C}"/>
              </a:ext>
            </a:extLst>
          </p:cNvPr>
          <p:cNvSpPr/>
          <p:nvPr/>
        </p:nvSpPr>
        <p:spPr>
          <a:xfrm>
            <a:off x="5406487" y="3483804"/>
            <a:ext cx="1865233" cy="7717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C51D352-F06A-4A70-A8C8-D00ED4F3A69C}"/>
              </a:ext>
            </a:extLst>
          </p:cNvPr>
          <p:cNvSpPr/>
          <p:nvPr/>
        </p:nvSpPr>
        <p:spPr>
          <a:xfrm>
            <a:off x="9234476" y="2500332"/>
            <a:ext cx="1865233" cy="76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8931B5-C7B9-4E5E-A40C-A3247BA3A839}"/>
              </a:ext>
            </a:extLst>
          </p:cNvPr>
          <p:cNvSpPr txBox="1"/>
          <p:nvPr/>
        </p:nvSpPr>
        <p:spPr>
          <a:xfrm>
            <a:off x="1065385" y="142516"/>
            <a:ext cx="1463862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시스템 구조 </a:t>
            </a:r>
            <a:endParaRPr lang="en-US" altLang="ko-KR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20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9" grpId="0" animBg="1"/>
      <p:bldP spid="3" grpId="0" animBg="1"/>
      <p:bldP spid="3" grpId="1" animBg="1"/>
      <p:bldP spid="4" grpId="0" animBg="1"/>
      <p:bldP spid="4" grpId="1" animBg="1"/>
      <p:bldP spid="71" grpId="0" animBg="1"/>
      <p:bldP spid="71" grpId="1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665212" y="218111"/>
            <a:ext cx="326204" cy="82832"/>
            <a:chOff x="3596977" y="1268327"/>
            <a:chExt cx="326204" cy="82832"/>
          </a:xfrm>
        </p:grpSpPr>
        <p:sp>
          <p:nvSpPr>
            <p:cNvPr id="23" name="타원 22"/>
            <p:cNvSpPr/>
            <p:nvPr/>
          </p:nvSpPr>
          <p:spPr>
            <a:xfrm>
              <a:off x="3840349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3718663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3596977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77756" y="369432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46AB0D6-6A85-4586-A8DB-0B2B5712E391}"/>
              </a:ext>
            </a:extLst>
          </p:cNvPr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611744A-B68C-46C7-AF97-87BEF2F454F9}"/>
                </a:ext>
              </a:extLst>
            </p:cNvPr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1A16685-DE2A-4F55-BF7C-605A031AE6E9}"/>
                </a:ext>
              </a:extLst>
            </p:cNvPr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725DF98-ED70-4A3D-BF6B-9E06CAF8DD2C}"/>
                </a:ext>
              </a:extLst>
            </p:cNvPr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A580ADD-A7ED-4344-BEC8-482CF604A3A8}"/>
                </a:ext>
              </a:extLst>
            </p:cNvPr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4C276A8-FD84-43C9-8E33-702D333C413E}"/>
              </a:ext>
            </a:extLst>
          </p:cNvPr>
          <p:cNvGrpSpPr/>
          <p:nvPr/>
        </p:nvGrpSpPr>
        <p:grpSpPr>
          <a:xfrm>
            <a:off x="1207332" y="1005213"/>
            <a:ext cx="2243469" cy="1440000"/>
            <a:chOff x="4424826" y="1437840"/>
            <a:chExt cx="2243469" cy="144000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2F7D6E1-C554-4C6F-91EB-3506A9EF23E5}"/>
                </a:ext>
              </a:extLst>
            </p:cNvPr>
            <p:cNvSpPr/>
            <p:nvPr/>
          </p:nvSpPr>
          <p:spPr>
            <a:xfrm>
              <a:off x="4424826" y="1437840"/>
              <a:ext cx="2243469" cy="14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8E4C8C-D62B-4412-9CF4-8D345F32E422}"/>
                </a:ext>
              </a:extLst>
            </p:cNvPr>
            <p:cNvSpPr txBox="1"/>
            <p:nvPr/>
          </p:nvSpPr>
          <p:spPr>
            <a:xfrm>
              <a:off x="4971724" y="1927008"/>
              <a:ext cx="1149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MySQL</a:t>
              </a:r>
              <a:endParaRPr lang="ko-KR" alt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3C65A1B-D51D-478D-9B6D-0B229B2EAD67}"/>
              </a:ext>
            </a:extLst>
          </p:cNvPr>
          <p:cNvGrpSpPr/>
          <p:nvPr/>
        </p:nvGrpSpPr>
        <p:grpSpPr>
          <a:xfrm>
            <a:off x="1207332" y="3014768"/>
            <a:ext cx="2243469" cy="1440000"/>
            <a:chOff x="4424826" y="3192214"/>
            <a:chExt cx="2243469" cy="144000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6F08CF5-D6D2-4BA7-994B-07565F785E67}"/>
                </a:ext>
              </a:extLst>
            </p:cNvPr>
            <p:cNvSpPr/>
            <p:nvPr/>
          </p:nvSpPr>
          <p:spPr>
            <a:xfrm>
              <a:off x="4424826" y="3192214"/>
              <a:ext cx="2243469" cy="14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6E5C027-653C-449C-8A68-DB58943B941E}"/>
                </a:ext>
              </a:extLst>
            </p:cNvPr>
            <p:cNvSpPr txBox="1"/>
            <p:nvPr/>
          </p:nvSpPr>
          <p:spPr>
            <a:xfrm>
              <a:off x="4937259" y="3681382"/>
              <a:ext cx="1218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SQOOP</a:t>
              </a:r>
              <a:endParaRPr lang="ko-KR" alt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2963F7F-6EDD-4071-8B5B-3F47E0AD22C7}"/>
              </a:ext>
            </a:extLst>
          </p:cNvPr>
          <p:cNvGrpSpPr/>
          <p:nvPr/>
        </p:nvGrpSpPr>
        <p:grpSpPr>
          <a:xfrm>
            <a:off x="1211387" y="5024322"/>
            <a:ext cx="2243469" cy="1440000"/>
            <a:chOff x="4428881" y="5095442"/>
            <a:chExt cx="2243469" cy="1440000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A6EFC4B-EA74-46F4-BE01-7D2219CCCA3A}"/>
                </a:ext>
              </a:extLst>
            </p:cNvPr>
            <p:cNvSpPr/>
            <p:nvPr/>
          </p:nvSpPr>
          <p:spPr>
            <a:xfrm>
              <a:off x="4428881" y="5095442"/>
              <a:ext cx="2243469" cy="14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30897B1-5A74-47B2-B0C1-85F2A7316708}"/>
                </a:ext>
              </a:extLst>
            </p:cNvPr>
            <p:cNvSpPr txBox="1"/>
            <p:nvPr/>
          </p:nvSpPr>
          <p:spPr>
            <a:xfrm>
              <a:off x="5086001" y="5584610"/>
              <a:ext cx="92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HDFS</a:t>
              </a:r>
              <a:endParaRPr lang="ko-KR" alt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4578810-AC34-4713-B9A4-4B87B3DE69BB}"/>
              </a:ext>
            </a:extLst>
          </p:cNvPr>
          <p:cNvSpPr/>
          <p:nvPr/>
        </p:nvSpPr>
        <p:spPr>
          <a:xfrm>
            <a:off x="3568666" y="1060218"/>
            <a:ext cx="7800522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데이터베이스 시스템</a:t>
            </a:r>
            <a:endParaRPr lang="en-US" altLang="ko-KR" sz="2000" dirty="0">
              <a:latin typeface="KoPub돋움체 Light" panose="00000300000000000000" pitchFamily="2" charset="-127"/>
              <a:ea typeface="KoPub돋움체 Light" panose="00000300000000000000" pitchFamily="2" charset="-127"/>
              <a:cs typeface="Open Sans Light" panose="020B03060305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데이터베이스에 데이터를 저장하고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저장된 데이터를 관리하여 조직에 필요한 정보를 생성해주는 시스템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  <a:cs typeface="Open Sans Light" panose="020B03060305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환자의 인적 개인정보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(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나이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교육 년 수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성별 등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)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와 인재 재활 콘텐츠 프로그램 수행 결과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(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진행 시간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맞춘 개수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틀린 개수 등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)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를 저장</a:t>
            </a:r>
            <a:r>
              <a:rPr lang="en-US" altLang="ko-KR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A5C3E01-5C5D-49BC-BF2B-9913C6B7CC28}"/>
              </a:ext>
            </a:extLst>
          </p:cNvPr>
          <p:cNvSpPr/>
          <p:nvPr/>
        </p:nvSpPr>
        <p:spPr>
          <a:xfrm>
            <a:off x="3593721" y="2973021"/>
            <a:ext cx="8234593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데이터 수집도구</a:t>
            </a:r>
            <a:endParaRPr lang="en-US" altLang="ko-KR" sz="2000" dirty="0">
              <a:latin typeface="KoPub돋움체 Light" panose="00000300000000000000" pitchFamily="2" charset="-127"/>
              <a:ea typeface="KoPub돋움체 Light" panose="00000300000000000000" pitchFamily="2" charset="-127"/>
              <a:cs typeface="Open Sans Light" panose="020B03060305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데이터베이스 시스템과 빅데이터 플랫폼인 아파치 하둡간의 대용량 데이터들을 효율적으로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import/export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하기 위한 도구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MySQL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저장된 환자의 인적정보 및 콘텐츠 프로그램 수행 결과를 하둡의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HDFS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저장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275A29F-6A85-483D-A36D-02056B0EB6C7}"/>
              </a:ext>
            </a:extLst>
          </p:cNvPr>
          <p:cNvSpPr/>
          <p:nvPr/>
        </p:nvSpPr>
        <p:spPr>
          <a:xfrm>
            <a:off x="3593721" y="4885824"/>
            <a:ext cx="7093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데이터 저장도구</a:t>
            </a:r>
            <a:endParaRPr lang="en-US" altLang="ko-KR" sz="2000" dirty="0">
              <a:latin typeface="KoPub돋움체 Light" panose="00000300000000000000" pitchFamily="2" charset="-127"/>
              <a:ea typeface="KoPub돋움체 Light" panose="00000300000000000000" pitchFamily="2" charset="-127"/>
              <a:cs typeface="Open Sans Light" panose="020B03060305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대용량의 데이터를 저장하기 위한 분산 파일 시스템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  <a:cs typeface="Open Sans Light" panose="020B03060305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환자의 인정정보 및 콘텐츠 프로그램 수행 결과를 여러 노드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컴퓨터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분산 하여 저장</a:t>
            </a:r>
            <a:endParaRPr lang="en-US" altLang="ko-KR" sz="1400" dirty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7C7401-D0FF-4121-99C8-81CE1C67F6FB}"/>
              </a:ext>
            </a:extLst>
          </p:cNvPr>
          <p:cNvSpPr txBox="1"/>
          <p:nvPr/>
        </p:nvSpPr>
        <p:spPr>
          <a:xfrm>
            <a:off x="1065385" y="142516"/>
            <a:ext cx="1463862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시스템 구조 </a:t>
            </a:r>
            <a:endParaRPr lang="en-US" altLang="ko-KR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01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665212" y="218111"/>
            <a:ext cx="326204" cy="82832"/>
            <a:chOff x="3596977" y="1268327"/>
            <a:chExt cx="326204" cy="82832"/>
          </a:xfrm>
        </p:grpSpPr>
        <p:sp>
          <p:nvSpPr>
            <p:cNvPr id="23" name="타원 22"/>
            <p:cNvSpPr/>
            <p:nvPr/>
          </p:nvSpPr>
          <p:spPr>
            <a:xfrm>
              <a:off x="3840349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3718663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3596977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77756" y="369432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46AB0D6-6A85-4586-A8DB-0B2B5712E391}"/>
              </a:ext>
            </a:extLst>
          </p:cNvPr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611744A-B68C-46C7-AF97-87BEF2F454F9}"/>
                </a:ext>
              </a:extLst>
            </p:cNvPr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1A16685-DE2A-4F55-BF7C-605A031AE6E9}"/>
                </a:ext>
              </a:extLst>
            </p:cNvPr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725DF98-ED70-4A3D-BF6B-9E06CAF8DD2C}"/>
                </a:ext>
              </a:extLst>
            </p:cNvPr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A580ADD-A7ED-4344-BEC8-482CF604A3A8}"/>
                </a:ext>
              </a:extLst>
            </p:cNvPr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4C276A8-FD84-43C9-8E33-702D333C413E}"/>
              </a:ext>
            </a:extLst>
          </p:cNvPr>
          <p:cNvGrpSpPr/>
          <p:nvPr/>
        </p:nvGrpSpPr>
        <p:grpSpPr>
          <a:xfrm>
            <a:off x="1207332" y="1818013"/>
            <a:ext cx="2243469" cy="1440000"/>
            <a:chOff x="4424826" y="1437840"/>
            <a:chExt cx="2243469" cy="144000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2F7D6E1-C554-4C6F-91EB-3506A9EF23E5}"/>
                </a:ext>
              </a:extLst>
            </p:cNvPr>
            <p:cNvSpPr/>
            <p:nvPr/>
          </p:nvSpPr>
          <p:spPr>
            <a:xfrm>
              <a:off x="4424826" y="1437840"/>
              <a:ext cx="2243469" cy="14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8E4C8C-D62B-4412-9CF4-8D345F32E422}"/>
                </a:ext>
              </a:extLst>
            </p:cNvPr>
            <p:cNvSpPr txBox="1"/>
            <p:nvPr/>
          </p:nvSpPr>
          <p:spPr>
            <a:xfrm>
              <a:off x="5131223" y="1927008"/>
              <a:ext cx="830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HIVE</a:t>
              </a:r>
              <a:endParaRPr lang="ko-KR" alt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3C65A1B-D51D-478D-9B6D-0B229B2EAD67}"/>
              </a:ext>
            </a:extLst>
          </p:cNvPr>
          <p:cNvGrpSpPr/>
          <p:nvPr/>
        </p:nvGrpSpPr>
        <p:grpSpPr>
          <a:xfrm>
            <a:off x="1207332" y="3827568"/>
            <a:ext cx="2243469" cy="1440000"/>
            <a:chOff x="4424826" y="3192214"/>
            <a:chExt cx="2243469" cy="144000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6F08CF5-D6D2-4BA7-994B-07565F785E67}"/>
                </a:ext>
              </a:extLst>
            </p:cNvPr>
            <p:cNvSpPr/>
            <p:nvPr/>
          </p:nvSpPr>
          <p:spPr>
            <a:xfrm>
              <a:off x="4424826" y="3192214"/>
              <a:ext cx="2243469" cy="14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6E5C027-653C-449C-8A68-DB58943B941E}"/>
                </a:ext>
              </a:extLst>
            </p:cNvPr>
            <p:cNvSpPr txBox="1"/>
            <p:nvPr/>
          </p:nvSpPr>
          <p:spPr>
            <a:xfrm>
              <a:off x="5362054" y="3681382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</a:t>
              </a:r>
              <a:endParaRPr lang="ko-KR" alt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C95770-0D24-41E6-BF26-06E4D8517F57}"/>
              </a:ext>
            </a:extLst>
          </p:cNvPr>
          <p:cNvSpPr/>
          <p:nvPr/>
        </p:nvSpPr>
        <p:spPr>
          <a:xfrm>
            <a:off x="3568667" y="1878346"/>
            <a:ext cx="82345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데이터 처리도구</a:t>
            </a:r>
            <a:endParaRPr lang="en-US" altLang="ko-KR" sz="2000" dirty="0">
              <a:latin typeface="KoPub돋움체 Light" panose="00000300000000000000" pitchFamily="2" charset="-127"/>
              <a:ea typeface="KoPub돋움체 Light" panose="00000300000000000000" pitchFamily="2" charset="-127"/>
              <a:cs typeface="Open Sans Light" panose="020B03060305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하둡의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HDFS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저장된 데이터들을 정제 및 가공하기 위한 스크립트 기반 프로그래밍 언어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HDFS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저장된 로우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(Raw)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데이터에서 분석에 필요한 정보만을 정제 및 가공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924E7D-8A54-43A4-A060-F522C9E5232E}"/>
              </a:ext>
            </a:extLst>
          </p:cNvPr>
          <p:cNvSpPr/>
          <p:nvPr/>
        </p:nvSpPr>
        <p:spPr>
          <a:xfrm>
            <a:off x="3568667" y="3878154"/>
            <a:ext cx="85280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Open Sans Light" panose="020B0306030504020204" pitchFamily="34" charset="0"/>
              </a:rPr>
              <a:t>데이터 분석 및 시각화</a:t>
            </a:r>
            <a:endParaRPr lang="en-US" altLang="ko-KR" sz="2000" dirty="0">
              <a:latin typeface="KoPub돋움체 Light" panose="00000300000000000000" pitchFamily="2" charset="-127"/>
              <a:ea typeface="KoPub돋움체 Light" panose="00000300000000000000" pitchFamily="2" charset="-127"/>
              <a:cs typeface="Open Sans Light" panose="020B03060305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빅데이터 기반 통계 계산과 머신 러닝 그리고 그래픽 기능을 제공하는 프로그래밍 언어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환자에게 필요한 인지재활 콘텐츠들을 추천하고 분석 결과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기간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연령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성별 통계 정보 등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다양한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그래프로 시각화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559729-FD92-4C50-8386-45A1E9BE2703}"/>
              </a:ext>
            </a:extLst>
          </p:cNvPr>
          <p:cNvSpPr txBox="1"/>
          <p:nvPr/>
        </p:nvSpPr>
        <p:spPr>
          <a:xfrm>
            <a:off x="1065385" y="142516"/>
            <a:ext cx="1463862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시스템 구조 </a:t>
            </a:r>
            <a:endParaRPr lang="en-US" altLang="ko-KR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7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665212" y="218111"/>
            <a:ext cx="326204" cy="82832"/>
            <a:chOff x="3596977" y="1268327"/>
            <a:chExt cx="326204" cy="82832"/>
          </a:xfrm>
        </p:grpSpPr>
        <p:sp>
          <p:nvSpPr>
            <p:cNvPr id="23" name="타원 22"/>
            <p:cNvSpPr/>
            <p:nvPr/>
          </p:nvSpPr>
          <p:spPr>
            <a:xfrm>
              <a:off x="3840349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3718663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3596977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77756" y="369432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</a:rPr>
              <a:t>3</a:t>
            </a:r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46AB0D6-6A85-4586-A8DB-0B2B5712E391}"/>
              </a:ext>
            </a:extLst>
          </p:cNvPr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611744A-B68C-46C7-AF97-87BEF2F454F9}"/>
                </a:ext>
              </a:extLst>
            </p:cNvPr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1A16685-DE2A-4F55-BF7C-605A031AE6E9}"/>
                </a:ext>
              </a:extLst>
            </p:cNvPr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725DF98-ED70-4A3D-BF6B-9E06CAF8DD2C}"/>
                </a:ext>
              </a:extLst>
            </p:cNvPr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A580ADD-A7ED-4344-BEC8-482CF604A3A8}"/>
                </a:ext>
              </a:extLst>
            </p:cNvPr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8DC0EDAA-8179-4CE8-99C2-3ABEFD65DBF6}"/>
              </a:ext>
            </a:extLst>
          </p:cNvPr>
          <p:cNvSpPr txBox="1"/>
          <p:nvPr/>
        </p:nvSpPr>
        <p:spPr>
          <a:xfrm>
            <a:off x="6897726" y="2393630"/>
            <a:ext cx="424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환자들의 정보</a:t>
            </a:r>
            <a:r>
              <a:rPr lang="en-US" altLang="ko-KR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교육 년 수</a:t>
            </a:r>
            <a:r>
              <a:rPr lang="en-US" altLang="ko-KR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나이</a:t>
            </a:r>
            <a:r>
              <a:rPr lang="en-US" altLang="ko-KR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ko-KR" altLang="en-US" sz="1400" spc="-150" dirty="0">
                <a:gradFill>
                  <a:gsLst>
                    <a:gs pos="83000">
                      <a:srgbClr val="545454"/>
                    </a:gs>
                    <a:gs pos="100000">
                      <a:srgbClr val="545454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 기반으로 유사 집단을 분류 </a:t>
            </a:r>
          </a:p>
        </p:txBody>
      </p: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F26B9E4A-7401-4D73-9E10-51E098F86559}"/>
              </a:ext>
            </a:extLst>
          </p:cNvPr>
          <p:cNvCxnSpPr>
            <a:cxnSpLocks/>
          </p:cNvCxnSpPr>
          <p:nvPr/>
        </p:nvCxnSpPr>
        <p:spPr>
          <a:xfrm flipV="1">
            <a:off x="6096000" y="1689206"/>
            <a:ext cx="0" cy="3325585"/>
          </a:xfrm>
          <a:prstGeom prst="line">
            <a:avLst/>
          </a:prstGeom>
          <a:ln w="9525">
            <a:solidFill>
              <a:srgbClr val="5454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608212EB-E459-41E9-A486-FA9A0FD70476}"/>
              </a:ext>
            </a:extLst>
          </p:cNvPr>
          <p:cNvGrpSpPr/>
          <p:nvPr/>
        </p:nvGrpSpPr>
        <p:grpSpPr>
          <a:xfrm>
            <a:off x="885880" y="1408176"/>
            <a:ext cx="4176464" cy="3424321"/>
            <a:chOff x="611560" y="1804879"/>
            <a:chExt cx="4176464" cy="3424321"/>
          </a:xfrm>
        </p:grpSpPr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46A7EC65-C2F8-4FF4-8F81-B38DFA0E587B}"/>
                </a:ext>
              </a:extLst>
            </p:cNvPr>
            <p:cNvGrpSpPr/>
            <p:nvPr/>
          </p:nvGrpSpPr>
          <p:grpSpPr>
            <a:xfrm>
              <a:off x="611560" y="1804879"/>
              <a:ext cx="4176464" cy="3424321"/>
              <a:chOff x="1187624" y="1300823"/>
              <a:chExt cx="4176464" cy="3424321"/>
            </a:xfrm>
          </p:grpSpPr>
          <p:cxnSp>
            <p:nvCxnSpPr>
              <p:cNvPr id="470" name="직선 화살표 연결선 469">
                <a:extLst>
                  <a:ext uri="{FF2B5EF4-FFF2-40B4-BE49-F238E27FC236}">
                    <a16:creationId xmlns:a16="http://schemas.microsoft.com/office/drawing/2014/main" id="{E59D2181-CC7F-43C2-920E-46D88CE18C9C}"/>
                  </a:ext>
                </a:extLst>
              </p:cNvPr>
              <p:cNvCxnSpPr/>
              <p:nvPr/>
            </p:nvCxnSpPr>
            <p:spPr bwMode="auto">
              <a:xfrm>
                <a:off x="1187624" y="4509120"/>
                <a:ext cx="417646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1" name="직선 화살표 연결선 470">
                <a:extLst>
                  <a:ext uri="{FF2B5EF4-FFF2-40B4-BE49-F238E27FC236}">
                    <a16:creationId xmlns:a16="http://schemas.microsoft.com/office/drawing/2014/main" id="{97667C4C-D428-43EA-AE33-4B6D5102ADA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403648" y="1300823"/>
                <a:ext cx="28963" cy="342432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7DEF26CC-FE8E-46C8-A80F-F7E5D3208FA4}"/>
                </a:ext>
              </a:extLst>
            </p:cNvPr>
            <p:cNvSpPr/>
            <p:nvPr/>
          </p:nvSpPr>
          <p:spPr bwMode="auto">
            <a:xfrm>
              <a:off x="2992614" y="3862697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6181C868-B12F-4C28-858E-5A1F714FD4A8}"/>
                </a:ext>
              </a:extLst>
            </p:cNvPr>
            <p:cNvSpPr/>
            <p:nvPr/>
          </p:nvSpPr>
          <p:spPr bwMode="auto">
            <a:xfrm>
              <a:off x="2298569" y="3833420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0F625D01-F7F6-490C-96B1-A2458B352B25}"/>
                </a:ext>
              </a:extLst>
            </p:cNvPr>
            <p:cNvSpPr/>
            <p:nvPr/>
          </p:nvSpPr>
          <p:spPr bwMode="auto">
            <a:xfrm>
              <a:off x="2450969" y="3985820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46D385BE-EDD7-40B4-9E76-C33D9F459C33}"/>
                </a:ext>
              </a:extLst>
            </p:cNvPr>
            <p:cNvSpPr/>
            <p:nvPr/>
          </p:nvSpPr>
          <p:spPr bwMode="auto">
            <a:xfrm>
              <a:off x="2127478" y="408871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C233BB6C-3AD8-4D66-A5C5-406556170EF2}"/>
                </a:ext>
              </a:extLst>
            </p:cNvPr>
            <p:cNvSpPr/>
            <p:nvPr/>
          </p:nvSpPr>
          <p:spPr bwMode="auto">
            <a:xfrm>
              <a:off x="2100672" y="39498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5C270FFA-0A33-4E9D-A4BA-833572A94096}"/>
                </a:ext>
              </a:extLst>
            </p:cNvPr>
            <p:cNvSpPr/>
            <p:nvPr/>
          </p:nvSpPr>
          <p:spPr bwMode="auto">
            <a:xfrm>
              <a:off x="2253072" y="41022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6BEA3EBE-AFA2-489F-BFD0-D8F002FD8DD8}"/>
                </a:ext>
              </a:extLst>
            </p:cNvPr>
            <p:cNvSpPr/>
            <p:nvPr/>
          </p:nvSpPr>
          <p:spPr bwMode="auto">
            <a:xfrm>
              <a:off x="3087967" y="298863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F1A1165E-792C-4D7F-B60B-F2C71B18F4AA}"/>
                </a:ext>
              </a:extLst>
            </p:cNvPr>
            <p:cNvSpPr/>
            <p:nvPr/>
          </p:nvSpPr>
          <p:spPr bwMode="auto">
            <a:xfrm>
              <a:off x="2292281" y="4443020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E5C210EC-78E8-4655-A1AD-F32978CD09E9}"/>
                </a:ext>
              </a:extLst>
            </p:cNvPr>
            <p:cNvSpPr/>
            <p:nvPr/>
          </p:nvSpPr>
          <p:spPr bwMode="auto">
            <a:xfrm>
              <a:off x="1957121" y="4078885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03034A52-B959-4629-9563-6D3759F42601}"/>
                </a:ext>
              </a:extLst>
            </p:cNvPr>
            <p:cNvSpPr/>
            <p:nvPr/>
          </p:nvSpPr>
          <p:spPr bwMode="auto">
            <a:xfrm>
              <a:off x="2051419" y="4369435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A3C65DA5-B721-4B53-A3C5-4EEB9539B7FA}"/>
                </a:ext>
              </a:extLst>
            </p:cNvPr>
            <p:cNvSpPr/>
            <p:nvPr/>
          </p:nvSpPr>
          <p:spPr bwMode="auto">
            <a:xfrm>
              <a:off x="2203819" y="4521835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4532FBDD-83D9-432C-96FA-3CEF7FD7F136}"/>
                </a:ext>
              </a:extLst>
            </p:cNvPr>
            <p:cNvSpPr/>
            <p:nvPr/>
          </p:nvSpPr>
          <p:spPr bwMode="auto">
            <a:xfrm>
              <a:off x="3411724" y="3936985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D086D4AC-ABBD-4FAF-AA10-D77F9DC2270F}"/>
                </a:ext>
              </a:extLst>
            </p:cNvPr>
            <p:cNvSpPr/>
            <p:nvPr/>
          </p:nvSpPr>
          <p:spPr bwMode="auto">
            <a:xfrm>
              <a:off x="2012210" y="402863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689A52A7-D3A1-41C5-81F9-153DAC853229}"/>
                </a:ext>
              </a:extLst>
            </p:cNvPr>
            <p:cNvSpPr/>
            <p:nvPr/>
          </p:nvSpPr>
          <p:spPr bwMode="auto">
            <a:xfrm>
              <a:off x="2164610" y="418103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C5F8EB5F-54B7-4165-9783-E8484137E277}"/>
                </a:ext>
              </a:extLst>
            </p:cNvPr>
            <p:cNvSpPr/>
            <p:nvPr/>
          </p:nvSpPr>
          <p:spPr bwMode="auto">
            <a:xfrm>
              <a:off x="2317010" y="433343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58D86912-1A33-4659-A35B-497E6B9BD7A6}"/>
                </a:ext>
              </a:extLst>
            </p:cNvPr>
            <p:cNvSpPr/>
            <p:nvPr/>
          </p:nvSpPr>
          <p:spPr bwMode="auto">
            <a:xfrm>
              <a:off x="2450969" y="407101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8EA33CF8-2B2A-450F-8AE9-9C2C26F67384}"/>
                </a:ext>
              </a:extLst>
            </p:cNvPr>
            <p:cNvSpPr/>
            <p:nvPr/>
          </p:nvSpPr>
          <p:spPr bwMode="auto">
            <a:xfrm>
              <a:off x="3178408" y="398933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EF52AEC4-9544-46B7-9AC6-B4FE11FAE6CC}"/>
                </a:ext>
              </a:extLst>
            </p:cNvPr>
            <p:cNvSpPr/>
            <p:nvPr/>
          </p:nvSpPr>
          <p:spPr bwMode="auto">
            <a:xfrm>
              <a:off x="2205202" y="404430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D301E0D9-437C-475D-8367-559B594C2484}"/>
                </a:ext>
              </a:extLst>
            </p:cNvPr>
            <p:cNvSpPr/>
            <p:nvPr/>
          </p:nvSpPr>
          <p:spPr bwMode="auto">
            <a:xfrm>
              <a:off x="2178396" y="390541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AC3B4BB6-1B5F-4E88-86FA-BC4E0B3A7852}"/>
                </a:ext>
              </a:extLst>
            </p:cNvPr>
            <p:cNvSpPr/>
            <p:nvPr/>
          </p:nvSpPr>
          <p:spPr bwMode="auto">
            <a:xfrm>
              <a:off x="2330796" y="405781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133C0176-38E1-4964-8A33-72F4ECF1132A}"/>
                </a:ext>
              </a:extLst>
            </p:cNvPr>
            <p:cNvSpPr/>
            <p:nvPr/>
          </p:nvSpPr>
          <p:spPr bwMode="auto">
            <a:xfrm>
              <a:off x="3165691" y="294422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1163FCFC-BE42-4150-A793-553393959303}"/>
                </a:ext>
              </a:extLst>
            </p:cNvPr>
            <p:cNvSpPr/>
            <p:nvPr/>
          </p:nvSpPr>
          <p:spPr bwMode="auto">
            <a:xfrm>
              <a:off x="1985656" y="418103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FC2C1206-2EE0-451C-AEC4-F451255AAE9D}"/>
                </a:ext>
              </a:extLst>
            </p:cNvPr>
            <p:cNvSpPr/>
            <p:nvPr/>
          </p:nvSpPr>
          <p:spPr bwMode="auto">
            <a:xfrm>
              <a:off x="2138056" y="433343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C04CD2A4-5EF3-4456-9DC4-659A2FB5BCFB}"/>
                </a:ext>
              </a:extLst>
            </p:cNvPr>
            <p:cNvSpPr/>
            <p:nvPr/>
          </p:nvSpPr>
          <p:spPr bwMode="auto">
            <a:xfrm>
              <a:off x="2106313" y="408797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65B7E3C9-06B7-482C-8AC1-E73FD2FD86DB}"/>
                </a:ext>
              </a:extLst>
            </p:cNvPr>
            <p:cNvSpPr/>
            <p:nvPr/>
          </p:nvSpPr>
          <p:spPr bwMode="auto">
            <a:xfrm>
              <a:off x="2258713" y="424037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689C2044-C78D-4ACD-A65E-A2259F68132E}"/>
                </a:ext>
              </a:extLst>
            </p:cNvPr>
            <p:cNvSpPr/>
            <p:nvPr/>
          </p:nvSpPr>
          <p:spPr bwMode="auto">
            <a:xfrm>
              <a:off x="3093608" y="312678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49C46FAA-B726-49A2-91AE-6930DC826B85}"/>
                </a:ext>
              </a:extLst>
            </p:cNvPr>
            <p:cNvSpPr/>
            <p:nvPr/>
          </p:nvSpPr>
          <p:spPr bwMode="auto">
            <a:xfrm>
              <a:off x="2222712" y="404288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C3941FC9-6B3D-4D14-A913-C63C69ED70CA}"/>
                </a:ext>
              </a:extLst>
            </p:cNvPr>
            <p:cNvSpPr/>
            <p:nvPr/>
          </p:nvSpPr>
          <p:spPr bwMode="auto">
            <a:xfrm>
              <a:off x="3057607" y="292929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3BF8B9C1-35CF-4C86-B289-CE30844730B4}"/>
                </a:ext>
              </a:extLst>
            </p:cNvPr>
            <p:cNvSpPr/>
            <p:nvPr/>
          </p:nvSpPr>
          <p:spPr bwMode="auto">
            <a:xfrm>
              <a:off x="3210007" y="308169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824BC68F-2AF4-458C-B943-DDC6098E78A4}"/>
                </a:ext>
              </a:extLst>
            </p:cNvPr>
            <p:cNvSpPr/>
            <p:nvPr/>
          </p:nvSpPr>
          <p:spPr bwMode="auto">
            <a:xfrm>
              <a:off x="3389400" y="3734350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108980EA-D247-499C-BB63-5F6DA852F71D}"/>
                </a:ext>
              </a:extLst>
            </p:cNvPr>
            <p:cNvSpPr/>
            <p:nvPr/>
          </p:nvSpPr>
          <p:spPr bwMode="auto">
            <a:xfrm>
              <a:off x="1530771" y="429310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D331D5DB-E8E2-468D-9423-5BD26A24E99C}"/>
                </a:ext>
              </a:extLst>
            </p:cNvPr>
            <p:cNvSpPr/>
            <p:nvPr/>
          </p:nvSpPr>
          <p:spPr bwMode="auto">
            <a:xfrm>
              <a:off x="1683171" y="444550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78C006BA-D25D-42F8-96C7-CAB42D47DB30}"/>
                </a:ext>
              </a:extLst>
            </p:cNvPr>
            <p:cNvSpPr/>
            <p:nvPr/>
          </p:nvSpPr>
          <p:spPr bwMode="auto">
            <a:xfrm>
              <a:off x="1809248" y="424612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C4BBD691-7676-4E79-BA9F-7F97739B7EF1}"/>
                </a:ext>
              </a:extLst>
            </p:cNvPr>
            <p:cNvSpPr/>
            <p:nvPr/>
          </p:nvSpPr>
          <p:spPr bwMode="auto">
            <a:xfrm rot="16840586">
              <a:off x="1604638" y="41568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35EB05DE-AFEA-4C7B-B1F8-023527957A40}"/>
                </a:ext>
              </a:extLst>
            </p:cNvPr>
            <p:cNvSpPr/>
            <p:nvPr/>
          </p:nvSpPr>
          <p:spPr bwMode="auto">
            <a:xfrm rot="16840586">
              <a:off x="1757038" y="43092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100EFBDF-60E3-4AAA-86A9-170B873A0B56}"/>
                </a:ext>
              </a:extLst>
            </p:cNvPr>
            <p:cNvSpPr/>
            <p:nvPr/>
          </p:nvSpPr>
          <p:spPr bwMode="auto">
            <a:xfrm rot="16840586">
              <a:off x="1909438" y="44616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6202D103-473F-43A9-B1E5-ADA1868B641D}"/>
                </a:ext>
              </a:extLst>
            </p:cNvPr>
            <p:cNvSpPr/>
            <p:nvPr/>
          </p:nvSpPr>
          <p:spPr bwMode="auto">
            <a:xfrm rot="16840586">
              <a:off x="2035515" y="426224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8AB754A3-1C2E-4222-B0B7-86B76339E5D7}"/>
                </a:ext>
              </a:extLst>
            </p:cNvPr>
            <p:cNvSpPr/>
            <p:nvPr/>
          </p:nvSpPr>
          <p:spPr bwMode="auto">
            <a:xfrm rot="16840586">
              <a:off x="2187915" y="441464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B5350F9B-D5B5-4618-A501-3078A833704F}"/>
                </a:ext>
              </a:extLst>
            </p:cNvPr>
            <p:cNvSpPr/>
            <p:nvPr/>
          </p:nvSpPr>
          <p:spPr bwMode="auto">
            <a:xfrm>
              <a:off x="3703855" y="298863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9A6CD9F1-DF40-47D5-B9AB-7DD1F4346FAA}"/>
                </a:ext>
              </a:extLst>
            </p:cNvPr>
            <p:cNvSpPr/>
            <p:nvPr/>
          </p:nvSpPr>
          <p:spPr bwMode="auto">
            <a:xfrm>
              <a:off x="1493225" y="4525846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F9C2900E-213B-421E-94BD-33FA031BD764}"/>
                </a:ext>
              </a:extLst>
            </p:cNvPr>
            <p:cNvSpPr/>
            <p:nvPr/>
          </p:nvSpPr>
          <p:spPr bwMode="auto">
            <a:xfrm>
              <a:off x="1619302" y="4326463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F57ED4CB-5E29-4550-B837-45E35E71F336}"/>
                </a:ext>
              </a:extLst>
            </p:cNvPr>
            <p:cNvSpPr/>
            <p:nvPr/>
          </p:nvSpPr>
          <p:spPr bwMode="auto">
            <a:xfrm>
              <a:off x="1771702" y="4478863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825C825C-9E05-4CA3-A7DA-477A44E61F9D}"/>
                </a:ext>
              </a:extLst>
            </p:cNvPr>
            <p:cNvSpPr/>
            <p:nvPr/>
          </p:nvSpPr>
          <p:spPr bwMode="auto">
            <a:xfrm>
              <a:off x="1729120" y="4077030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B244A9F4-2484-4B4E-834C-02C010751370}"/>
                </a:ext>
              </a:extLst>
            </p:cNvPr>
            <p:cNvSpPr/>
            <p:nvPr/>
          </p:nvSpPr>
          <p:spPr bwMode="auto">
            <a:xfrm>
              <a:off x="1881520" y="4229430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F36EE6E7-B895-46B9-92E2-35DEAD62B5BF}"/>
                </a:ext>
              </a:extLst>
            </p:cNvPr>
            <p:cNvSpPr/>
            <p:nvPr/>
          </p:nvSpPr>
          <p:spPr bwMode="auto">
            <a:xfrm>
              <a:off x="2033920" y="4381830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60FB1943-7A66-44EC-A55E-E80EB16371D1}"/>
                </a:ext>
              </a:extLst>
            </p:cNvPr>
            <p:cNvSpPr/>
            <p:nvPr/>
          </p:nvSpPr>
          <p:spPr bwMode="auto">
            <a:xfrm>
              <a:off x="2186320" y="4534230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FCB3BB40-A137-4DE9-9464-5F1E5827C2D1}"/>
                </a:ext>
              </a:extLst>
            </p:cNvPr>
            <p:cNvSpPr/>
            <p:nvPr/>
          </p:nvSpPr>
          <p:spPr bwMode="auto">
            <a:xfrm>
              <a:off x="3703855" y="298863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878C39D0-E762-458F-AFF2-8609A6D670CA}"/>
                </a:ext>
              </a:extLst>
            </p:cNvPr>
            <p:cNvSpPr/>
            <p:nvPr/>
          </p:nvSpPr>
          <p:spPr bwMode="auto">
            <a:xfrm>
              <a:off x="3092576" y="2429280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83A385E4-BB19-40F7-9C3C-C25E49334203}"/>
                </a:ext>
              </a:extLst>
            </p:cNvPr>
            <p:cNvSpPr/>
            <p:nvPr/>
          </p:nvSpPr>
          <p:spPr bwMode="auto">
            <a:xfrm>
              <a:off x="3244976" y="2581680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3DEF6647-8D0D-4760-9E11-F6A8BDAA6446}"/>
                </a:ext>
              </a:extLst>
            </p:cNvPr>
            <p:cNvSpPr/>
            <p:nvPr/>
          </p:nvSpPr>
          <p:spPr bwMode="auto">
            <a:xfrm>
              <a:off x="3102891" y="232359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B57A5158-FFDA-48B9-A1AE-D7AC8F9E4699}"/>
                </a:ext>
              </a:extLst>
            </p:cNvPr>
            <p:cNvSpPr/>
            <p:nvPr/>
          </p:nvSpPr>
          <p:spPr bwMode="auto">
            <a:xfrm>
              <a:off x="2680559" y="2656156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E81D3D1A-8C19-4B31-9A80-E2EB840AFAE3}"/>
                </a:ext>
              </a:extLst>
            </p:cNvPr>
            <p:cNvSpPr/>
            <p:nvPr/>
          </p:nvSpPr>
          <p:spPr bwMode="auto">
            <a:xfrm>
              <a:off x="2832959" y="2808556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7D995551-A91F-4B5A-B91B-1081A536BC58}"/>
                </a:ext>
              </a:extLst>
            </p:cNvPr>
            <p:cNvSpPr/>
            <p:nvPr/>
          </p:nvSpPr>
          <p:spPr bwMode="auto">
            <a:xfrm>
              <a:off x="2985359" y="2960956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F103F1C9-9EA2-4678-B5B4-A41F442F024C}"/>
                </a:ext>
              </a:extLst>
            </p:cNvPr>
            <p:cNvSpPr/>
            <p:nvPr/>
          </p:nvSpPr>
          <p:spPr bwMode="auto">
            <a:xfrm>
              <a:off x="3393170" y="292769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D9D80622-4E95-4189-AFFD-872CE1B3F62B}"/>
                </a:ext>
              </a:extLst>
            </p:cNvPr>
            <p:cNvSpPr/>
            <p:nvPr/>
          </p:nvSpPr>
          <p:spPr bwMode="auto">
            <a:xfrm>
              <a:off x="3703855" y="298863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6C48901C-2C5F-401C-8035-F32AD5C253E5}"/>
                </a:ext>
              </a:extLst>
            </p:cNvPr>
            <p:cNvSpPr/>
            <p:nvPr/>
          </p:nvSpPr>
          <p:spPr bwMode="auto">
            <a:xfrm>
              <a:off x="3856255" y="314103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F4C09677-2861-48F2-B3B6-8AB47987E739}"/>
                </a:ext>
              </a:extLst>
            </p:cNvPr>
            <p:cNvSpPr/>
            <p:nvPr/>
          </p:nvSpPr>
          <p:spPr bwMode="auto">
            <a:xfrm>
              <a:off x="3491584" y="3125090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54252F5A-D67A-47BB-886A-D23E1F0040C3}"/>
                </a:ext>
              </a:extLst>
            </p:cNvPr>
            <p:cNvSpPr/>
            <p:nvPr/>
          </p:nvSpPr>
          <p:spPr bwMode="auto">
            <a:xfrm>
              <a:off x="3643984" y="3277490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2F4ADECA-6F96-4AD0-BC29-AB2124A5F508}"/>
                </a:ext>
              </a:extLst>
            </p:cNvPr>
            <p:cNvSpPr/>
            <p:nvPr/>
          </p:nvSpPr>
          <p:spPr bwMode="auto">
            <a:xfrm>
              <a:off x="3001863" y="2689850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6E5219A1-3B3D-44D4-862B-22A835C15DA9}"/>
                </a:ext>
              </a:extLst>
            </p:cNvPr>
            <p:cNvSpPr/>
            <p:nvPr/>
          </p:nvSpPr>
          <p:spPr bwMode="auto">
            <a:xfrm>
              <a:off x="3154263" y="2842250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CE5D9F2A-3F52-407A-9610-EDDCF8ECF22C}"/>
                </a:ext>
              </a:extLst>
            </p:cNvPr>
            <p:cNvSpPr/>
            <p:nvPr/>
          </p:nvSpPr>
          <p:spPr bwMode="auto">
            <a:xfrm>
              <a:off x="3154263" y="2842250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770A2CE9-7F89-4443-9235-38D565A42738}"/>
                </a:ext>
              </a:extLst>
            </p:cNvPr>
            <p:cNvSpPr/>
            <p:nvPr/>
          </p:nvSpPr>
          <p:spPr bwMode="auto">
            <a:xfrm>
              <a:off x="3154263" y="2842250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AFF12AD3-41D3-414E-BFFA-D73AC555AFDF}"/>
                </a:ext>
              </a:extLst>
            </p:cNvPr>
            <p:cNvSpPr/>
            <p:nvPr/>
          </p:nvSpPr>
          <p:spPr bwMode="auto">
            <a:xfrm>
              <a:off x="3012178" y="258416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64E672DE-5B7A-4892-A7C2-BF1DBEEA2914}"/>
                </a:ext>
              </a:extLst>
            </p:cNvPr>
            <p:cNvSpPr/>
            <p:nvPr/>
          </p:nvSpPr>
          <p:spPr bwMode="auto">
            <a:xfrm>
              <a:off x="3164578" y="273656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2F9D0349-2B52-46BD-BEEB-6E51FDB55FD1}"/>
                </a:ext>
              </a:extLst>
            </p:cNvPr>
            <p:cNvSpPr/>
            <p:nvPr/>
          </p:nvSpPr>
          <p:spPr bwMode="auto">
            <a:xfrm>
              <a:off x="3316978" y="288896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ABF5063A-491A-451B-80E5-72EDCA0DDDBC}"/>
                </a:ext>
              </a:extLst>
            </p:cNvPr>
            <p:cNvSpPr/>
            <p:nvPr/>
          </p:nvSpPr>
          <p:spPr bwMode="auto">
            <a:xfrm>
              <a:off x="2872895" y="296219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FE9030F1-BA65-4782-BDC1-1E5C158136F1}"/>
                </a:ext>
              </a:extLst>
            </p:cNvPr>
            <p:cNvSpPr/>
            <p:nvPr/>
          </p:nvSpPr>
          <p:spPr bwMode="auto">
            <a:xfrm>
              <a:off x="3280706" y="292893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494E016D-4ED3-4490-9427-FC6EF68729AB}"/>
                </a:ext>
              </a:extLst>
            </p:cNvPr>
            <p:cNvSpPr/>
            <p:nvPr/>
          </p:nvSpPr>
          <p:spPr bwMode="auto">
            <a:xfrm>
              <a:off x="3280706" y="292893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0" name="타원 339">
              <a:extLst>
                <a:ext uri="{FF2B5EF4-FFF2-40B4-BE49-F238E27FC236}">
                  <a16:creationId xmlns:a16="http://schemas.microsoft.com/office/drawing/2014/main" id="{972AA20C-8E84-40B8-9E8F-614BA54FC655}"/>
                </a:ext>
              </a:extLst>
            </p:cNvPr>
            <p:cNvSpPr/>
            <p:nvPr/>
          </p:nvSpPr>
          <p:spPr bwMode="auto">
            <a:xfrm>
              <a:off x="3280706" y="292893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4E97427A-F92A-4558-BE6A-1D8A85BFD19B}"/>
                </a:ext>
              </a:extLst>
            </p:cNvPr>
            <p:cNvSpPr/>
            <p:nvPr/>
          </p:nvSpPr>
          <p:spPr bwMode="auto">
            <a:xfrm>
              <a:off x="3433106" y="308133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2" name="타원 341">
              <a:extLst>
                <a:ext uri="{FF2B5EF4-FFF2-40B4-BE49-F238E27FC236}">
                  <a16:creationId xmlns:a16="http://schemas.microsoft.com/office/drawing/2014/main" id="{44BD6B99-6B8F-4F71-B21F-476F711B3B36}"/>
                </a:ext>
              </a:extLst>
            </p:cNvPr>
            <p:cNvSpPr/>
            <p:nvPr/>
          </p:nvSpPr>
          <p:spPr bwMode="auto">
            <a:xfrm>
              <a:off x="3022493" y="2332738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0A051D66-DC9E-4825-AC91-15A11ADC9EE5}"/>
                </a:ext>
              </a:extLst>
            </p:cNvPr>
            <p:cNvSpPr/>
            <p:nvPr/>
          </p:nvSpPr>
          <p:spPr bwMode="auto">
            <a:xfrm>
              <a:off x="3174893" y="2485138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8D3CFD40-63CF-4179-BCAA-9531114E40BD}"/>
                </a:ext>
              </a:extLst>
            </p:cNvPr>
            <p:cNvSpPr/>
            <p:nvPr/>
          </p:nvSpPr>
          <p:spPr bwMode="auto">
            <a:xfrm>
              <a:off x="2868960" y="41022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CCDCD41F-168F-44B1-B104-33AD2273930D}"/>
                </a:ext>
              </a:extLst>
            </p:cNvPr>
            <p:cNvSpPr/>
            <p:nvPr/>
          </p:nvSpPr>
          <p:spPr bwMode="auto">
            <a:xfrm>
              <a:off x="3021360" y="42546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AA569383-7B0F-4B2B-A268-BE1821B3CD0E}"/>
                </a:ext>
              </a:extLst>
            </p:cNvPr>
            <p:cNvSpPr/>
            <p:nvPr/>
          </p:nvSpPr>
          <p:spPr bwMode="auto">
            <a:xfrm>
              <a:off x="3021360" y="42546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03463271-F5FF-4D87-A5B6-A03C4757E151}"/>
                </a:ext>
              </a:extLst>
            </p:cNvPr>
            <p:cNvSpPr/>
            <p:nvPr/>
          </p:nvSpPr>
          <p:spPr bwMode="auto">
            <a:xfrm>
              <a:off x="3021360" y="42546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7E11266D-204E-4248-9600-0032DF1B9663}"/>
                </a:ext>
              </a:extLst>
            </p:cNvPr>
            <p:cNvSpPr/>
            <p:nvPr/>
          </p:nvSpPr>
          <p:spPr bwMode="auto">
            <a:xfrm>
              <a:off x="3513918" y="402880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A8B90575-CB28-4933-9D06-0E2B54384442}"/>
                </a:ext>
              </a:extLst>
            </p:cNvPr>
            <p:cNvSpPr/>
            <p:nvPr/>
          </p:nvSpPr>
          <p:spPr bwMode="auto">
            <a:xfrm>
              <a:off x="3220573" y="4186936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75A50ADA-1FD5-4D51-B4A6-F476F30CEFC6}"/>
                </a:ext>
              </a:extLst>
            </p:cNvPr>
            <p:cNvSpPr/>
            <p:nvPr/>
          </p:nvSpPr>
          <p:spPr bwMode="auto">
            <a:xfrm>
              <a:off x="3199418" y="393651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B5D66449-1AB7-4B0F-BE45-728CFC2CD07B}"/>
                </a:ext>
              </a:extLst>
            </p:cNvPr>
            <p:cNvSpPr/>
            <p:nvPr/>
          </p:nvSpPr>
          <p:spPr bwMode="auto">
            <a:xfrm>
              <a:off x="3270380" y="369173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E68AAF88-A844-487C-B9C2-F889ECD09974}"/>
                </a:ext>
              </a:extLst>
            </p:cNvPr>
            <p:cNvSpPr/>
            <p:nvPr/>
          </p:nvSpPr>
          <p:spPr bwMode="auto">
            <a:xfrm>
              <a:off x="3601257" y="3903308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AD6426A6-50D9-408C-A8AD-5F48D95DAC76}"/>
                </a:ext>
              </a:extLst>
            </p:cNvPr>
            <p:cNvSpPr/>
            <p:nvPr/>
          </p:nvSpPr>
          <p:spPr bwMode="auto">
            <a:xfrm>
              <a:off x="3601257" y="3903308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5AB03CD0-CF53-4183-8A27-78E5F5088137}"/>
                </a:ext>
              </a:extLst>
            </p:cNvPr>
            <p:cNvSpPr/>
            <p:nvPr/>
          </p:nvSpPr>
          <p:spPr bwMode="auto">
            <a:xfrm>
              <a:off x="3601257" y="3903308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058FB5D0-3453-4933-B718-0AFCA88AFDDC}"/>
                </a:ext>
              </a:extLst>
            </p:cNvPr>
            <p:cNvSpPr/>
            <p:nvPr/>
          </p:nvSpPr>
          <p:spPr bwMode="auto">
            <a:xfrm>
              <a:off x="3753657" y="4055708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53DA3777-F1D6-41FC-9A5F-D377AE2DC988}"/>
                </a:ext>
              </a:extLst>
            </p:cNvPr>
            <p:cNvSpPr/>
            <p:nvPr/>
          </p:nvSpPr>
          <p:spPr bwMode="auto">
            <a:xfrm>
              <a:off x="3056730" y="402956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7" name="타원 356">
              <a:extLst>
                <a:ext uri="{FF2B5EF4-FFF2-40B4-BE49-F238E27FC236}">
                  <a16:creationId xmlns:a16="http://schemas.microsoft.com/office/drawing/2014/main" id="{B369ACA4-CBB6-45C3-840A-85494692FB59}"/>
                </a:ext>
              </a:extLst>
            </p:cNvPr>
            <p:cNvSpPr/>
            <p:nvPr/>
          </p:nvSpPr>
          <p:spPr bwMode="auto">
            <a:xfrm>
              <a:off x="3271591" y="373858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CEE4A05F-DF8C-4313-9F97-A03564826C90}"/>
                </a:ext>
              </a:extLst>
            </p:cNvPr>
            <p:cNvSpPr/>
            <p:nvPr/>
          </p:nvSpPr>
          <p:spPr bwMode="auto">
            <a:xfrm>
              <a:off x="3021360" y="42546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8485990E-09A2-43A1-88BD-1419D47C8866}"/>
                </a:ext>
              </a:extLst>
            </p:cNvPr>
            <p:cNvSpPr/>
            <p:nvPr/>
          </p:nvSpPr>
          <p:spPr bwMode="auto">
            <a:xfrm>
              <a:off x="3513918" y="402880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5A091143-DEE5-4967-9EB1-9C0600195ACE}"/>
                </a:ext>
              </a:extLst>
            </p:cNvPr>
            <p:cNvSpPr/>
            <p:nvPr/>
          </p:nvSpPr>
          <p:spPr bwMode="auto">
            <a:xfrm>
              <a:off x="3513918" y="402880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0FC9F6A3-B34E-4CAF-8C2B-1D68C152267B}"/>
                </a:ext>
              </a:extLst>
            </p:cNvPr>
            <p:cNvSpPr/>
            <p:nvPr/>
          </p:nvSpPr>
          <p:spPr bwMode="auto">
            <a:xfrm>
              <a:off x="3513918" y="402880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18570A7F-811D-43CA-AE38-C4C26102A644}"/>
                </a:ext>
              </a:extLst>
            </p:cNvPr>
            <p:cNvSpPr/>
            <p:nvPr/>
          </p:nvSpPr>
          <p:spPr bwMode="auto">
            <a:xfrm>
              <a:off x="3220573" y="4186936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7284D24D-6520-4896-85FF-1450C351C2D3}"/>
                </a:ext>
              </a:extLst>
            </p:cNvPr>
            <p:cNvSpPr/>
            <p:nvPr/>
          </p:nvSpPr>
          <p:spPr bwMode="auto">
            <a:xfrm>
              <a:off x="3199418" y="393651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39B8B6D2-00BD-4372-97A1-3832A039BBD4}"/>
                </a:ext>
              </a:extLst>
            </p:cNvPr>
            <p:cNvSpPr/>
            <p:nvPr/>
          </p:nvSpPr>
          <p:spPr bwMode="auto">
            <a:xfrm>
              <a:off x="3291789" y="419469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7DAC1E10-ACEF-4598-924E-AED3774D63DB}"/>
                </a:ext>
              </a:extLst>
            </p:cNvPr>
            <p:cNvSpPr/>
            <p:nvPr/>
          </p:nvSpPr>
          <p:spPr bwMode="auto">
            <a:xfrm>
              <a:off x="3513918" y="402880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6AEF9892-9429-41E1-9F34-2553A5AF67AD}"/>
                </a:ext>
              </a:extLst>
            </p:cNvPr>
            <p:cNvSpPr/>
            <p:nvPr/>
          </p:nvSpPr>
          <p:spPr bwMode="auto">
            <a:xfrm>
              <a:off x="3220573" y="4186936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F8DF7295-8110-4ADA-97DA-BD9FCA1C9A22}"/>
                </a:ext>
              </a:extLst>
            </p:cNvPr>
            <p:cNvSpPr/>
            <p:nvPr/>
          </p:nvSpPr>
          <p:spPr bwMode="auto">
            <a:xfrm>
              <a:off x="3220573" y="4186936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F6BADAC6-0FEF-402B-97E7-2DC1CFB25698}"/>
                </a:ext>
              </a:extLst>
            </p:cNvPr>
            <p:cNvSpPr/>
            <p:nvPr/>
          </p:nvSpPr>
          <p:spPr bwMode="auto">
            <a:xfrm>
              <a:off x="3220573" y="4186936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0A7BD5B2-58BD-4C90-A82C-D55DD24FDCC5}"/>
                </a:ext>
              </a:extLst>
            </p:cNvPr>
            <p:cNvSpPr/>
            <p:nvPr/>
          </p:nvSpPr>
          <p:spPr bwMode="auto">
            <a:xfrm>
              <a:off x="3199418" y="393651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5BFA7B02-D333-43CD-8180-8136E8E9AEBF}"/>
                </a:ext>
              </a:extLst>
            </p:cNvPr>
            <p:cNvSpPr/>
            <p:nvPr/>
          </p:nvSpPr>
          <p:spPr bwMode="auto">
            <a:xfrm>
              <a:off x="3291789" y="419469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FEB6E2B4-0F32-47A6-87BA-CF330B28865B}"/>
                </a:ext>
              </a:extLst>
            </p:cNvPr>
            <p:cNvSpPr/>
            <p:nvPr/>
          </p:nvSpPr>
          <p:spPr bwMode="auto">
            <a:xfrm>
              <a:off x="3129413" y="3975606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74BEBFCC-E141-4A34-AB9A-75CED11FEDD4}"/>
                </a:ext>
              </a:extLst>
            </p:cNvPr>
            <p:cNvSpPr/>
            <p:nvPr/>
          </p:nvSpPr>
          <p:spPr bwMode="auto">
            <a:xfrm>
              <a:off x="2868960" y="41022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D27A8F32-0CB8-406E-B3E0-601608A52D3A}"/>
                </a:ext>
              </a:extLst>
            </p:cNvPr>
            <p:cNvSpPr/>
            <p:nvPr/>
          </p:nvSpPr>
          <p:spPr bwMode="auto">
            <a:xfrm>
              <a:off x="3021360" y="42546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690A4224-7427-49B5-AE25-3FBF4A028936}"/>
                </a:ext>
              </a:extLst>
            </p:cNvPr>
            <p:cNvSpPr/>
            <p:nvPr/>
          </p:nvSpPr>
          <p:spPr bwMode="auto">
            <a:xfrm>
              <a:off x="3021360" y="42546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216D6A54-FC8F-49CE-8273-85243AB39FF5}"/>
                </a:ext>
              </a:extLst>
            </p:cNvPr>
            <p:cNvSpPr/>
            <p:nvPr/>
          </p:nvSpPr>
          <p:spPr bwMode="auto">
            <a:xfrm>
              <a:off x="3021360" y="42546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02149A90-478B-46F5-81C7-8612942AC42F}"/>
                </a:ext>
              </a:extLst>
            </p:cNvPr>
            <p:cNvSpPr/>
            <p:nvPr/>
          </p:nvSpPr>
          <p:spPr bwMode="auto">
            <a:xfrm>
              <a:off x="3236221" y="3963646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C1E29AD1-3E1A-4629-9059-2010F45A80F7}"/>
                </a:ext>
              </a:extLst>
            </p:cNvPr>
            <p:cNvSpPr/>
            <p:nvPr/>
          </p:nvSpPr>
          <p:spPr bwMode="auto">
            <a:xfrm>
              <a:off x="3540753" y="391905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DA6499A9-0AD6-4935-94F2-AB0DC65FF0D7}"/>
                </a:ext>
              </a:extLst>
            </p:cNvPr>
            <p:cNvSpPr/>
            <p:nvPr/>
          </p:nvSpPr>
          <p:spPr bwMode="auto">
            <a:xfrm>
              <a:off x="3307437" y="397140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8C2FAD72-A26A-4B97-BEF5-9AFBB21F59A8}"/>
                </a:ext>
              </a:extLst>
            </p:cNvPr>
            <p:cNvSpPr/>
            <p:nvPr/>
          </p:nvSpPr>
          <p:spPr bwMode="auto">
            <a:xfrm>
              <a:off x="3182882" y="3856110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BD596C49-16F2-418A-9234-F1A46DC200CD}"/>
                </a:ext>
              </a:extLst>
            </p:cNvPr>
            <p:cNvSpPr/>
            <p:nvPr/>
          </p:nvSpPr>
          <p:spPr bwMode="auto">
            <a:xfrm>
              <a:off x="3335282" y="4008510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B4339357-5ADC-48F4-84B2-9190759DE1EA}"/>
                </a:ext>
              </a:extLst>
            </p:cNvPr>
            <p:cNvSpPr/>
            <p:nvPr/>
          </p:nvSpPr>
          <p:spPr bwMode="auto">
            <a:xfrm>
              <a:off x="3335282" y="4008510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673CA71F-582E-40E1-8BD8-492C562B6764}"/>
                </a:ext>
              </a:extLst>
            </p:cNvPr>
            <p:cNvSpPr/>
            <p:nvPr/>
          </p:nvSpPr>
          <p:spPr bwMode="auto">
            <a:xfrm>
              <a:off x="3335282" y="4008510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7E9779F0-6A91-46D7-A0C3-830171191696}"/>
                </a:ext>
              </a:extLst>
            </p:cNvPr>
            <p:cNvSpPr/>
            <p:nvPr/>
          </p:nvSpPr>
          <p:spPr bwMode="auto">
            <a:xfrm>
              <a:off x="2915068" y="4187626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6A0541A0-B429-455C-B255-24291409A557}"/>
                </a:ext>
              </a:extLst>
            </p:cNvPr>
            <p:cNvSpPr/>
            <p:nvPr/>
          </p:nvSpPr>
          <p:spPr bwMode="auto">
            <a:xfrm>
              <a:off x="3584975" y="407543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40497C95-EC3C-4571-880C-8474FE7BA69E}"/>
                </a:ext>
              </a:extLst>
            </p:cNvPr>
            <p:cNvSpPr/>
            <p:nvPr/>
          </p:nvSpPr>
          <p:spPr bwMode="auto">
            <a:xfrm>
              <a:off x="3108498" y="2590876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C66FA282-1BF5-49B6-81F2-C9E91A1E8136}"/>
                </a:ext>
              </a:extLst>
            </p:cNvPr>
            <p:cNvSpPr/>
            <p:nvPr/>
          </p:nvSpPr>
          <p:spPr bwMode="auto">
            <a:xfrm>
              <a:off x="3187229" y="381668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1FB0A649-DA2B-4EA1-ADC8-C20E88D1E531}"/>
                </a:ext>
              </a:extLst>
            </p:cNvPr>
            <p:cNvSpPr/>
            <p:nvPr/>
          </p:nvSpPr>
          <p:spPr bwMode="auto">
            <a:xfrm>
              <a:off x="3339629" y="396908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16094135-537A-44CA-B499-7CF0CC44D20E}"/>
                </a:ext>
              </a:extLst>
            </p:cNvPr>
            <p:cNvSpPr/>
            <p:nvPr/>
          </p:nvSpPr>
          <p:spPr bwMode="auto">
            <a:xfrm>
              <a:off x="3339629" y="396908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2DB71C32-A75F-44AB-8D49-046507F18261}"/>
                </a:ext>
              </a:extLst>
            </p:cNvPr>
            <p:cNvSpPr/>
            <p:nvPr/>
          </p:nvSpPr>
          <p:spPr bwMode="auto">
            <a:xfrm>
              <a:off x="3339629" y="396908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6B03ADD0-DBC7-4E6A-AE35-C1C852A45DF9}"/>
                </a:ext>
              </a:extLst>
            </p:cNvPr>
            <p:cNvSpPr/>
            <p:nvPr/>
          </p:nvSpPr>
          <p:spPr bwMode="auto">
            <a:xfrm>
              <a:off x="3432000" y="422726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3CAA1FBC-8707-44E1-8EDF-B04AC901180E}"/>
                </a:ext>
              </a:extLst>
            </p:cNvPr>
            <p:cNvSpPr/>
            <p:nvPr/>
          </p:nvSpPr>
          <p:spPr bwMode="auto">
            <a:xfrm>
              <a:off x="3885367" y="3889678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6A12DBD3-64D3-4EAA-A1B4-D25C1216D563}"/>
                </a:ext>
              </a:extLst>
            </p:cNvPr>
            <p:cNvSpPr/>
            <p:nvPr/>
          </p:nvSpPr>
          <p:spPr bwMode="auto">
            <a:xfrm>
              <a:off x="4037767" y="4042078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071F6016-FFA1-4E13-8533-DAA9998BEAB1}"/>
                </a:ext>
              </a:extLst>
            </p:cNvPr>
            <p:cNvSpPr/>
            <p:nvPr/>
          </p:nvSpPr>
          <p:spPr bwMode="auto">
            <a:xfrm>
              <a:off x="2868960" y="41022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95C608C4-2B59-4141-808F-D9E933137FF5}"/>
                </a:ext>
              </a:extLst>
            </p:cNvPr>
            <p:cNvSpPr/>
            <p:nvPr/>
          </p:nvSpPr>
          <p:spPr bwMode="auto">
            <a:xfrm>
              <a:off x="3021360" y="42546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C6D09E83-A3FE-406D-BDD1-01487740CE53}"/>
                </a:ext>
              </a:extLst>
            </p:cNvPr>
            <p:cNvSpPr/>
            <p:nvPr/>
          </p:nvSpPr>
          <p:spPr bwMode="auto">
            <a:xfrm>
              <a:off x="3021360" y="42546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56BAA7D9-FEDE-44BC-A5F5-8526C4ACDE5F}"/>
                </a:ext>
              </a:extLst>
            </p:cNvPr>
            <p:cNvSpPr/>
            <p:nvPr/>
          </p:nvSpPr>
          <p:spPr bwMode="auto">
            <a:xfrm>
              <a:off x="3021360" y="42546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97" name="타원 396">
              <a:extLst>
                <a:ext uri="{FF2B5EF4-FFF2-40B4-BE49-F238E27FC236}">
                  <a16:creationId xmlns:a16="http://schemas.microsoft.com/office/drawing/2014/main" id="{CCB3CE8A-0A1F-4786-A2FA-F9008AAA8060}"/>
                </a:ext>
              </a:extLst>
            </p:cNvPr>
            <p:cNvSpPr/>
            <p:nvPr/>
          </p:nvSpPr>
          <p:spPr bwMode="auto">
            <a:xfrm>
              <a:off x="3236221" y="3963646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98" name="타원 397">
              <a:extLst>
                <a:ext uri="{FF2B5EF4-FFF2-40B4-BE49-F238E27FC236}">
                  <a16:creationId xmlns:a16="http://schemas.microsoft.com/office/drawing/2014/main" id="{2244B9D1-541B-4A4F-B38D-CD7F55204E3F}"/>
                </a:ext>
              </a:extLst>
            </p:cNvPr>
            <p:cNvSpPr/>
            <p:nvPr/>
          </p:nvSpPr>
          <p:spPr bwMode="auto">
            <a:xfrm>
              <a:off x="3328592" y="4221826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99" name="타원 398">
              <a:extLst>
                <a:ext uri="{FF2B5EF4-FFF2-40B4-BE49-F238E27FC236}">
                  <a16:creationId xmlns:a16="http://schemas.microsoft.com/office/drawing/2014/main" id="{87B1E40B-AA7F-4E2E-A311-B3CA79AC1CB9}"/>
                </a:ext>
              </a:extLst>
            </p:cNvPr>
            <p:cNvSpPr/>
            <p:nvPr/>
          </p:nvSpPr>
          <p:spPr bwMode="auto">
            <a:xfrm>
              <a:off x="3090621" y="2690657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63792512-FA55-481B-A2E9-5967C6CA39B7}"/>
                </a:ext>
              </a:extLst>
            </p:cNvPr>
            <p:cNvSpPr/>
            <p:nvPr/>
          </p:nvSpPr>
          <p:spPr bwMode="auto">
            <a:xfrm>
              <a:off x="2868960" y="41022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38486CB8-8317-4372-A6F7-E681343D326C}"/>
                </a:ext>
              </a:extLst>
            </p:cNvPr>
            <p:cNvSpPr/>
            <p:nvPr/>
          </p:nvSpPr>
          <p:spPr bwMode="auto">
            <a:xfrm>
              <a:off x="3021360" y="42546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B0C418D5-3B67-4B68-ADBF-97104CF68EDD}"/>
                </a:ext>
              </a:extLst>
            </p:cNvPr>
            <p:cNvSpPr/>
            <p:nvPr/>
          </p:nvSpPr>
          <p:spPr bwMode="auto">
            <a:xfrm>
              <a:off x="3021360" y="42546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96D46CDB-555E-43D2-B0DD-438531E306E8}"/>
                </a:ext>
              </a:extLst>
            </p:cNvPr>
            <p:cNvSpPr/>
            <p:nvPr/>
          </p:nvSpPr>
          <p:spPr bwMode="auto">
            <a:xfrm>
              <a:off x="3021360" y="42546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6C717F11-0565-41F8-BCD4-04014FC75E77}"/>
                </a:ext>
              </a:extLst>
            </p:cNvPr>
            <p:cNvSpPr/>
            <p:nvPr/>
          </p:nvSpPr>
          <p:spPr bwMode="auto">
            <a:xfrm>
              <a:off x="2783389" y="2723455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77206FB3-8AD2-46CB-8EDC-A143BFBA1B74}"/>
                </a:ext>
              </a:extLst>
            </p:cNvPr>
            <p:cNvSpPr/>
            <p:nvPr/>
          </p:nvSpPr>
          <p:spPr bwMode="auto">
            <a:xfrm>
              <a:off x="3362940" y="404882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143E524D-69E7-4DB1-A2EA-C16C6382BE3D}"/>
                </a:ext>
              </a:extLst>
            </p:cNvPr>
            <p:cNvSpPr/>
            <p:nvPr/>
          </p:nvSpPr>
          <p:spPr bwMode="auto">
            <a:xfrm>
              <a:off x="3515340" y="420122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90079F6F-DC24-474C-BE30-28D34BE28894}"/>
                </a:ext>
              </a:extLst>
            </p:cNvPr>
            <p:cNvSpPr/>
            <p:nvPr/>
          </p:nvSpPr>
          <p:spPr bwMode="auto">
            <a:xfrm>
              <a:off x="1576603" y="393009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B78D60B5-CC41-4ECE-83AB-2201F22EDE07}"/>
                </a:ext>
              </a:extLst>
            </p:cNvPr>
            <p:cNvSpPr/>
            <p:nvPr/>
          </p:nvSpPr>
          <p:spPr bwMode="auto">
            <a:xfrm>
              <a:off x="1729003" y="408249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3A016D61-7118-4367-8321-4987C51A5A5A}"/>
                </a:ext>
              </a:extLst>
            </p:cNvPr>
            <p:cNvSpPr/>
            <p:nvPr/>
          </p:nvSpPr>
          <p:spPr bwMode="auto">
            <a:xfrm>
              <a:off x="1729003" y="408249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2184C7E0-97B0-4FE6-BED5-6CF590ACD6EF}"/>
                </a:ext>
              </a:extLst>
            </p:cNvPr>
            <p:cNvSpPr/>
            <p:nvPr/>
          </p:nvSpPr>
          <p:spPr bwMode="auto">
            <a:xfrm>
              <a:off x="1729003" y="408249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26368CBB-6A8B-4CA8-B3AA-B65E45355646}"/>
                </a:ext>
              </a:extLst>
            </p:cNvPr>
            <p:cNvSpPr/>
            <p:nvPr/>
          </p:nvSpPr>
          <p:spPr bwMode="auto">
            <a:xfrm>
              <a:off x="1881403" y="423489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12" name="타원 411">
              <a:extLst>
                <a:ext uri="{FF2B5EF4-FFF2-40B4-BE49-F238E27FC236}">
                  <a16:creationId xmlns:a16="http://schemas.microsoft.com/office/drawing/2014/main" id="{80EDB8AD-48A6-4EFB-9056-FA8859E6617A}"/>
                </a:ext>
              </a:extLst>
            </p:cNvPr>
            <p:cNvSpPr/>
            <p:nvPr/>
          </p:nvSpPr>
          <p:spPr bwMode="auto">
            <a:xfrm>
              <a:off x="2033803" y="438729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13" name="타원 412">
              <a:extLst>
                <a:ext uri="{FF2B5EF4-FFF2-40B4-BE49-F238E27FC236}">
                  <a16:creationId xmlns:a16="http://schemas.microsoft.com/office/drawing/2014/main" id="{EDF64BB2-6304-4C7A-842F-EBDFC6B2EA8F}"/>
                </a:ext>
              </a:extLst>
            </p:cNvPr>
            <p:cNvSpPr/>
            <p:nvPr/>
          </p:nvSpPr>
          <p:spPr bwMode="auto">
            <a:xfrm>
              <a:off x="2186203" y="453969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14" name="타원 413">
              <a:extLst>
                <a:ext uri="{FF2B5EF4-FFF2-40B4-BE49-F238E27FC236}">
                  <a16:creationId xmlns:a16="http://schemas.microsoft.com/office/drawing/2014/main" id="{B59C716E-70E5-469F-8284-8FFC79BE1E0D}"/>
                </a:ext>
              </a:extLst>
            </p:cNvPr>
            <p:cNvSpPr/>
            <p:nvPr/>
          </p:nvSpPr>
          <p:spPr bwMode="auto">
            <a:xfrm>
              <a:off x="1710082" y="4008787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15" name="타원 414">
              <a:extLst>
                <a:ext uri="{FF2B5EF4-FFF2-40B4-BE49-F238E27FC236}">
                  <a16:creationId xmlns:a16="http://schemas.microsoft.com/office/drawing/2014/main" id="{740A42CB-149A-40CA-9700-E525F6FFC193}"/>
                </a:ext>
              </a:extLst>
            </p:cNvPr>
            <p:cNvSpPr/>
            <p:nvPr/>
          </p:nvSpPr>
          <p:spPr bwMode="auto">
            <a:xfrm>
              <a:off x="1862482" y="4161187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16" name="타원 415">
              <a:extLst>
                <a:ext uri="{FF2B5EF4-FFF2-40B4-BE49-F238E27FC236}">
                  <a16:creationId xmlns:a16="http://schemas.microsoft.com/office/drawing/2014/main" id="{5EBAED07-0F5B-4ABD-8F6B-BA88FC239888}"/>
                </a:ext>
              </a:extLst>
            </p:cNvPr>
            <p:cNvSpPr/>
            <p:nvPr/>
          </p:nvSpPr>
          <p:spPr bwMode="auto">
            <a:xfrm>
              <a:off x="1862482" y="4161187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17" name="타원 416">
              <a:extLst>
                <a:ext uri="{FF2B5EF4-FFF2-40B4-BE49-F238E27FC236}">
                  <a16:creationId xmlns:a16="http://schemas.microsoft.com/office/drawing/2014/main" id="{AF7C6CBB-89F5-48C2-BCBB-8CACCA3BC2F8}"/>
                </a:ext>
              </a:extLst>
            </p:cNvPr>
            <p:cNvSpPr/>
            <p:nvPr/>
          </p:nvSpPr>
          <p:spPr bwMode="auto">
            <a:xfrm>
              <a:off x="1862482" y="4161187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18" name="타원 417">
              <a:extLst>
                <a:ext uri="{FF2B5EF4-FFF2-40B4-BE49-F238E27FC236}">
                  <a16:creationId xmlns:a16="http://schemas.microsoft.com/office/drawing/2014/main" id="{696CB6D7-D301-405E-911A-321EC69FF3FC}"/>
                </a:ext>
              </a:extLst>
            </p:cNvPr>
            <p:cNvSpPr/>
            <p:nvPr/>
          </p:nvSpPr>
          <p:spPr bwMode="auto">
            <a:xfrm>
              <a:off x="1835676" y="4022297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1347C0B9-9F56-4F74-95C7-B47F87C37106}"/>
                </a:ext>
              </a:extLst>
            </p:cNvPr>
            <p:cNvSpPr/>
            <p:nvPr/>
          </p:nvSpPr>
          <p:spPr bwMode="auto">
            <a:xfrm>
              <a:off x="1988076" y="4174697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D41F5494-796D-460D-A8EB-02EB626D0C9C}"/>
                </a:ext>
              </a:extLst>
            </p:cNvPr>
            <p:cNvSpPr/>
            <p:nvPr/>
          </p:nvSpPr>
          <p:spPr bwMode="auto">
            <a:xfrm>
              <a:off x="2140476" y="4327097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A3E4062F-E954-4421-9411-03094E9E9365}"/>
                </a:ext>
              </a:extLst>
            </p:cNvPr>
            <p:cNvSpPr/>
            <p:nvPr/>
          </p:nvSpPr>
          <p:spPr bwMode="auto">
            <a:xfrm>
              <a:off x="2511808" y="2656773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8263E88A-4EA5-4BA6-8741-7E8F65DE4D11}"/>
                </a:ext>
              </a:extLst>
            </p:cNvPr>
            <p:cNvSpPr/>
            <p:nvPr/>
          </p:nvSpPr>
          <p:spPr bwMode="auto">
            <a:xfrm>
              <a:off x="2664208" y="2809173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C0DB4B98-7FA8-44EC-8CC4-3090902672C3}"/>
                </a:ext>
              </a:extLst>
            </p:cNvPr>
            <p:cNvSpPr/>
            <p:nvPr/>
          </p:nvSpPr>
          <p:spPr bwMode="auto">
            <a:xfrm>
              <a:off x="2664208" y="2809173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C2059871-62B8-4B55-984A-D75CA8CC0221}"/>
                </a:ext>
              </a:extLst>
            </p:cNvPr>
            <p:cNvSpPr/>
            <p:nvPr/>
          </p:nvSpPr>
          <p:spPr bwMode="auto">
            <a:xfrm>
              <a:off x="2664208" y="2809173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59D4C8FA-C476-4C58-B089-124D11D53667}"/>
                </a:ext>
              </a:extLst>
            </p:cNvPr>
            <p:cNvSpPr/>
            <p:nvPr/>
          </p:nvSpPr>
          <p:spPr bwMode="auto">
            <a:xfrm>
              <a:off x="2816608" y="2961573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17EC66B8-60F4-4BED-AA68-F91B5CB297DF}"/>
                </a:ext>
              </a:extLst>
            </p:cNvPr>
            <p:cNvSpPr/>
            <p:nvPr/>
          </p:nvSpPr>
          <p:spPr bwMode="auto">
            <a:xfrm>
              <a:off x="2969008" y="3113973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90F42DD-0BB0-48A9-ACF9-5AF8AF87EA74}"/>
                </a:ext>
              </a:extLst>
            </p:cNvPr>
            <p:cNvSpPr/>
            <p:nvPr/>
          </p:nvSpPr>
          <p:spPr bwMode="auto">
            <a:xfrm>
              <a:off x="3121408" y="3266373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6063F408-0864-41B7-9675-F2A834884EF0}"/>
                </a:ext>
              </a:extLst>
            </p:cNvPr>
            <p:cNvSpPr/>
            <p:nvPr/>
          </p:nvSpPr>
          <p:spPr bwMode="auto">
            <a:xfrm>
              <a:off x="2859778" y="226820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5BF4C7A4-EA4F-43ED-A0D6-998BEFB2E3AA}"/>
                </a:ext>
              </a:extLst>
            </p:cNvPr>
            <p:cNvSpPr/>
            <p:nvPr/>
          </p:nvSpPr>
          <p:spPr bwMode="auto">
            <a:xfrm>
              <a:off x="3012178" y="242060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70E2D567-0D15-465B-B9DF-E2E89B445E0B}"/>
                </a:ext>
              </a:extLst>
            </p:cNvPr>
            <p:cNvSpPr/>
            <p:nvPr/>
          </p:nvSpPr>
          <p:spPr bwMode="auto">
            <a:xfrm>
              <a:off x="3012178" y="242060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0EEA2718-796A-4E6D-A184-82503DCC4D6A}"/>
                </a:ext>
              </a:extLst>
            </p:cNvPr>
            <p:cNvSpPr/>
            <p:nvPr/>
          </p:nvSpPr>
          <p:spPr bwMode="auto">
            <a:xfrm>
              <a:off x="3012178" y="242060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0CE10789-656D-4E60-815F-5F835F7B99FC}"/>
                </a:ext>
              </a:extLst>
            </p:cNvPr>
            <p:cNvSpPr/>
            <p:nvPr/>
          </p:nvSpPr>
          <p:spPr bwMode="auto">
            <a:xfrm>
              <a:off x="3164578" y="257300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33" name="타원 432">
              <a:extLst>
                <a:ext uri="{FF2B5EF4-FFF2-40B4-BE49-F238E27FC236}">
                  <a16:creationId xmlns:a16="http://schemas.microsoft.com/office/drawing/2014/main" id="{6527EFC3-4787-40F1-B7AD-74F5D652027F}"/>
                </a:ext>
              </a:extLst>
            </p:cNvPr>
            <p:cNvSpPr/>
            <p:nvPr/>
          </p:nvSpPr>
          <p:spPr bwMode="auto">
            <a:xfrm>
              <a:off x="3316978" y="272540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34" name="타원 433">
              <a:extLst>
                <a:ext uri="{FF2B5EF4-FFF2-40B4-BE49-F238E27FC236}">
                  <a16:creationId xmlns:a16="http://schemas.microsoft.com/office/drawing/2014/main" id="{6B5D7E70-9792-4068-982D-338DC6C4F82D}"/>
                </a:ext>
              </a:extLst>
            </p:cNvPr>
            <p:cNvSpPr/>
            <p:nvPr/>
          </p:nvSpPr>
          <p:spPr bwMode="auto">
            <a:xfrm>
              <a:off x="3469378" y="2877801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6BD7BA54-5578-4528-BD2B-18216EE40A4F}"/>
                </a:ext>
              </a:extLst>
            </p:cNvPr>
            <p:cNvSpPr/>
            <p:nvPr/>
          </p:nvSpPr>
          <p:spPr bwMode="auto">
            <a:xfrm>
              <a:off x="2067419" y="363838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FFDEC380-B1FC-4B8C-92DE-FC0CBA144F8F}"/>
                </a:ext>
              </a:extLst>
            </p:cNvPr>
            <p:cNvSpPr/>
            <p:nvPr/>
          </p:nvSpPr>
          <p:spPr bwMode="auto">
            <a:xfrm>
              <a:off x="2219819" y="379078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77110CB8-F2AD-4C2D-9A84-1EE5C01AEAA5}"/>
                </a:ext>
              </a:extLst>
            </p:cNvPr>
            <p:cNvSpPr/>
            <p:nvPr/>
          </p:nvSpPr>
          <p:spPr bwMode="auto">
            <a:xfrm>
              <a:off x="2219819" y="379078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67E194A4-65D2-441A-88DE-1C76C6EAB124}"/>
                </a:ext>
              </a:extLst>
            </p:cNvPr>
            <p:cNvSpPr/>
            <p:nvPr/>
          </p:nvSpPr>
          <p:spPr bwMode="auto">
            <a:xfrm>
              <a:off x="2219819" y="379078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9F728E0A-DFB3-4AEB-9015-F23686CA4A55}"/>
                </a:ext>
              </a:extLst>
            </p:cNvPr>
            <p:cNvSpPr/>
            <p:nvPr/>
          </p:nvSpPr>
          <p:spPr bwMode="auto">
            <a:xfrm>
              <a:off x="2193013" y="365189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CC66B684-A807-47EE-ADFE-3246F810C227}"/>
                </a:ext>
              </a:extLst>
            </p:cNvPr>
            <p:cNvSpPr/>
            <p:nvPr/>
          </p:nvSpPr>
          <p:spPr bwMode="auto">
            <a:xfrm>
              <a:off x="2345413" y="380429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CCD5F339-8674-45AC-AF04-09677ACB9B0E}"/>
                </a:ext>
              </a:extLst>
            </p:cNvPr>
            <p:cNvSpPr/>
            <p:nvPr/>
          </p:nvSpPr>
          <p:spPr bwMode="auto">
            <a:xfrm>
              <a:off x="2497813" y="395669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id="{48E454D7-1A09-4435-AA15-B51C933EF369}"/>
                </a:ext>
              </a:extLst>
            </p:cNvPr>
            <p:cNvSpPr/>
            <p:nvPr/>
          </p:nvSpPr>
          <p:spPr bwMode="auto">
            <a:xfrm>
              <a:off x="2429572" y="276970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DF005C0A-3032-42A7-85D0-8DD3151AE801}"/>
                </a:ext>
              </a:extLst>
            </p:cNvPr>
            <p:cNvSpPr/>
            <p:nvPr/>
          </p:nvSpPr>
          <p:spPr bwMode="auto">
            <a:xfrm>
              <a:off x="2581972" y="292210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BB81B8DC-0DFC-45CE-B39D-99CD3B559482}"/>
                </a:ext>
              </a:extLst>
            </p:cNvPr>
            <p:cNvSpPr/>
            <p:nvPr/>
          </p:nvSpPr>
          <p:spPr bwMode="auto">
            <a:xfrm>
              <a:off x="2581972" y="292210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86E031C8-21F7-4335-AD4A-B789ABC470B9}"/>
                </a:ext>
              </a:extLst>
            </p:cNvPr>
            <p:cNvSpPr/>
            <p:nvPr/>
          </p:nvSpPr>
          <p:spPr bwMode="auto">
            <a:xfrm>
              <a:off x="2581972" y="292210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04F00DF3-F6B0-46CF-A021-D2E5EE11019E}"/>
                </a:ext>
              </a:extLst>
            </p:cNvPr>
            <p:cNvSpPr/>
            <p:nvPr/>
          </p:nvSpPr>
          <p:spPr bwMode="auto">
            <a:xfrm>
              <a:off x="2734372" y="307450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47" name="타원 446">
              <a:extLst>
                <a:ext uri="{FF2B5EF4-FFF2-40B4-BE49-F238E27FC236}">
                  <a16:creationId xmlns:a16="http://schemas.microsoft.com/office/drawing/2014/main" id="{1566E1EB-0F08-48E9-BE90-2A7AE57CE114}"/>
                </a:ext>
              </a:extLst>
            </p:cNvPr>
            <p:cNvSpPr/>
            <p:nvPr/>
          </p:nvSpPr>
          <p:spPr bwMode="auto">
            <a:xfrm>
              <a:off x="2886772" y="322690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BE640A4E-12E0-4AF3-A965-861C22ECB21F}"/>
                </a:ext>
              </a:extLst>
            </p:cNvPr>
            <p:cNvSpPr/>
            <p:nvPr/>
          </p:nvSpPr>
          <p:spPr bwMode="auto">
            <a:xfrm>
              <a:off x="3039172" y="337930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5A6ED923-15BE-495A-98AF-05B377255573}"/>
                </a:ext>
              </a:extLst>
            </p:cNvPr>
            <p:cNvSpPr/>
            <p:nvPr/>
          </p:nvSpPr>
          <p:spPr bwMode="auto">
            <a:xfrm>
              <a:off x="2868960" y="41022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A7A64DBA-7EBB-41B7-9DC4-5649B273AA34}"/>
                </a:ext>
              </a:extLst>
            </p:cNvPr>
            <p:cNvSpPr/>
            <p:nvPr/>
          </p:nvSpPr>
          <p:spPr bwMode="auto">
            <a:xfrm>
              <a:off x="3021360" y="42546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65A3BE80-C01B-4E59-B47B-19B293881638}"/>
                </a:ext>
              </a:extLst>
            </p:cNvPr>
            <p:cNvSpPr/>
            <p:nvPr/>
          </p:nvSpPr>
          <p:spPr bwMode="auto">
            <a:xfrm>
              <a:off x="3021360" y="42546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4241882C-3289-4BA8-979E-DF175661B2A2}"/>
                </a:ext>
              </a:extLst>
            </p:cNvPr>
            <p:cNvSpPr/>
            <p:nvPr/>
          </p:nvSpPr>
          <p:spPr bwMode="auto">
            <a:xfrm>
              <a:off x="3021360" y="42546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698372A8-8999-433D-9723-837725AA69DF}"/>
                </a:ext>
              </a:extLst>
            </p:cNvPr>
            <p:cNvSpPr/>
            <p:nvPr/>
          </p:nvSpPr>
          <p:spPr bwMode="auto">
            <a:xfrm>
              <a:off x="2783389" y="2723455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C065EFDF-6BD2-45FD-A7F9-F1AEFC8FF19A}"/>
                </a:ext>
              </a:extLst>
            </p:cNvPr>
            <p:cNvSpPr/>
            <p:nvPr/>
          </p:nvSpPr>
          <p:spPr bwMode="auto">
            <a:xfrm>
              <a:off x="2935789" y="2875855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97CE0495-5398-496E-8064-065A30EF2BE3}"/>
                </a:ext>
              </a:extLst>
            </p:cNvPr>
            <p:cNvSpPr/>
            <p:nvPr/>
          </p:nvSpPr>
          <p:spPr bwMode="auto">
            <a:xfrm>
              <a:off x="3088189" y="3028255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F6A288F3-DA71-43CC-BFB2-F5BE02101BB6}"/>
                </a:ext>
              </a:extLst>
            </p:cNvPr>
            <p:cNvSpPr/>
            <p:nvPr/>
          </p:nvSpPr>
          <p:spPr bwMode="auto">
            <a:xfrm>
              <a:off x="2895779" y="364525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66FA1753-53CC-408D-8971-CF43FD7CA645}"/>
                </a:ext>
              </a:extLst>
            </p:cNvPr>
            <p:cNvSpPr/>
            <p:nvPr/>
          </p:nvSpPr>
          <p:spPr bwMode="auto">
            <a:xfrm>
              <a:off x="3048179" y="379765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14C37BCF-9369-47D5-B0BA-254E60D00F90}"/>
                </a:ext>
              </a:extLst>
            </p:cNvPr>
            <p:cNvSpPr/>
            <p:nvPr/>
          </p:nvSpPr>
          <p:spPr bwMode="auto">
            <a:xfrm>
              <a:off x="3048179" y="379765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C1C31357-96DA-4DD1-A676-B65DA84FFBE3}"/>
                </a:ext>
              </a:extLst>
            </p:cNvPr>
            <p:cNvSpPr/>
            <p:nvPr/>
          </p:nvSpPr>
          <p:spPr bwMode="auto">
            <a:xfrm>
              <a:off x="3048179" y="379765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00567739-59B1-4197-BC58-51B76D18CDF5}"/>
                </a:ext>
              </a:extLst>
            </p:cNvPr>
            <p:cNvSpPr/>
            <p:nvPr/>
          </p:nvSpPr>
          <p:spPr bwMode="auto">
            <a:xfrm>
              <a:off x="2345413" y="3631223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7D399EC2-A329-4487-A7EE-21A1F2616B8A}"/>
                </a:ext>
              </a:extLst>
            </p:cNvPr>
            <p:cNvSpPr/>
            <p:nvPr/>
          </p:nvSpPr>
          <p:spPr bwMode="auto">
            <a:xfrm>
              <a:off x="2497813" y="3783623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63" name="타원 462">
              <a:extLst>
                <a:ext uri="{FF2B5EF4-FFF2-40B4-BE49-F238E27FC236}">
                  <a16:creationId xmlns:a16="http://schemas.microsoft.com/office/drawing/2014/main" id="{3F31D85F-0F4D-4909-A25B-08A6A4BA4D22}"/>
                </a:ext>
              </a:extLst>
            </p:cNvPr>
            <p:cNvSpPr/>
            <p:nvPr/>
          </p:nvSpPr>
          <p:spPr bwMode="auto">
            <a:xfrm>
              <a:off x="2868960" y="41022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C2105014-9867-47E1-99C3-62FD06CFDE7D}"/>
                </a:ext>
              </a:extLst>
            </p:cNvPr>
            <p:cNvSpPr/>
            <p:nvPr/>
          </p:nvSpPr>
          <p:spPr bwMode="auto">
            <a:xfrm>
              <a:off x="3021360" y="42546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3E62B956-C082-4A13-B741-9444454AE050}"/>
                </a:ext>
              </a:extLst>
            </p:cNvPr>
            <p:cNvSpPr/>
            <p:nvPr/>
          </p:nvSpPr>
          <p:spPr bwMode="auto">
            <a:xfrm>
              <a:off x="3021360" y="42546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8D07090D-A602-42B3-BB7D-4A9701D2229B}"/>
                </a:ext>
              </a:extLst>
            </p:cNvPr>
            <p:cNvSpPr/>
            <p:nvPr/>
          </p:nvSpPr>
          <p:spPr bwMode="auto">
            <a:xfrm>
              <a:off x="3021360" y="4254624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84B1029E-D3AB-4886-AC82-2E7C0964A2CE}"/>
                </a:ext>
              </a:extLst>
            </p:cNvPr>
            <p:cNvSpPr/>
            <p:nvPr/>
          </p:nvSpPr>
          <p:spPr bwMode="auto">
            <a:xfrm>
              <a:off x="3445683" y="4048829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7042460D-8F3A-4E44-B180-87C7F0DC2255}"/>
                </a:ext>
              </a:extLst>
            </p:cNvPr>
            <p:cNvSpPr/>
            <p:nvPr/>
          </p:nvSpPr>
          <p:spPr bwMode="auto">
            <a:xfrm>
              <a:off x="3265932" y="385754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96FD5A62-165F-4AF9-9928-DB18CFE2D185}"/>
                </a:ext>
              </a:extLst>
            </p:cNvPr>
            <p:cNvSpPr/>
            <p:nvPr/>
          </p:nvSpPr>
          <p:spPr bwMode="auto">
            <a:xfrm>
              <a:off x="3418332" y="4009942"/>
              <a:ext cx="72002" cy="7199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DF2CC815-47E5-4C1B-9B3F-EE934818E410}"/>
              </a:ext>
            </a:extLst>
          </p:cNvPr>
          <p:cNvSpPr/>
          <p:nvPr/>
        </p:nvSpPr>
        <p:spPr>
          <a:xfrm>
            <a:off x="4959379" y="4548672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나이</a:t>
            </a:r>
            <a:endParaRPr lang="ko-KR" altLang="en-US" sz="1200" dirty="0"/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CF5E2CEC-7C31-4250-B831-3B86EF52CA76}"/>
              </a:ext>
            </a:extLst>
          </p:cNvPr>
          <p:cNvSpPr/>
          <p:nvPr/>
        </p:nvSpPr>
        <p:spPr>
          <a:xfrm>
            <a:off x="349004" y="1244737"/>
            <a:ext cx="8130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교육년수</a:t>
            </a:r>
            <a:endParaRPr lang="ko-KR" altLang="en-US" sz="1200" dirty="0"/>
          </a:p>
        </p:txBody>
      </p:sp>
      <p:cxnSp>
        <p:nvCxnSpPr>
          <p:cNvPr id="474" name="직선 연결선 473">
            <a:extLst>
              <a:ext uri="{FF2B5EF4-FFF2-40B4-BE49-F238E27FC236}">
                <a16:creationId xmlns:a16="http://schemas.microsoft.com/office/drawing/2014/main" id="{86F7EB42-252B-4C10-B671-D58006115529}"/>
              </a:ext>
            </a:extLst>
          </p:cNvPr>
          <p:cNvCxnSpPr/>
          <p:nvPr/>
        </p:nvCxnSpPr>
        <p:spPr>
          <a:xfrm>
            <a:off x="1446288" y="457075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직선 연결선 474">
            <a:extLst>
              <a:ext uri="{FF2B5EF4-FFF2-40B4-BE49-F238E27FC236}">
                <a16:creationId xmlns:a16="http://schemas.microsoft.com/office/drawing/2014/main" id="{1C3C4234-642E-4A18-9143-73159065744F}"/>
              </a:ext>
            </a:extLst>
          </p:cNvPr>
          <p:cNvCxnSpPr/>
          <p:nvPr/>
        </p:nvCxnSpPr>
        <p:spPr>
          <a:xfrm>
            <a:off x="2147328" y="456313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직선 연결선 475">
            <a:extLst>
              <a:ext uri="{FF2B5EF4-FFF2-40B4-BE49-F238E27FC236}">
                <a16:creationId xmlns:a16="http://schemas.microsoft.com/office/drawing/2014/main" id="{35ADF6EB-9584-42F7-ACA5-8C9FA88FB8DC}"/>
              </a:ext>
            </a:extLst>
          </p:cNvPr>
          <p:cNvCxnSpPr/>
          <p:nvPr/>
        </p:nvCxnSpPr>
        <p:spPr>
          <a:xfrm>
            <a:off x="2772168" y="456313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직선 연결선 476">
            <a:extLst>
              <a:ext uri="{FF2B5EF4-FFF2-40B4-BE49-F238E27FC236}">
                <a16:creationId xmlns:a16="http://schemas.microsoft.com/office/drawing/2014/main" id="{C9BF96E4-A0E4-40E8-AB15-5FDEF4549E5E}"/>
              </a:ext>
            </a:extLst>
          </p:cNvPr>
          <p:cNvCxnSpPr/>
          <p:nvPr/>
        </p:nvCxnSpPr>
        <p:spPr>
          <a:xfrm>
            <a:off x="3465588" y="457075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직선 연결선 477">
            <a:extLst>
              <a:ext uri="{FF2B5EF4-FFF2-40B4-BE49-F238E27FC236}">
                <a16:creationId xmlns:a16="http://schemas.microsoft.com/office/drawing/2014/main" id="{B0BE37AB-AAA7-4124-9C8F-93E297DE62C5}"/>
              </a:ext>
            </a:extLst>
          </p:cNvPr>
          <p:cNvCxnSpPr/>
          <p:nvPr/>
        </p:nvCxnSpPr>
        <p:spPr>
          <a:xfrm>
            <a:off x="4166628" y="456313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직선 연결선 478">
            <a:extLst>
              <a:ext uri="{FF2B5EF4-FFF2-40B4-BE49-F238E27FC236}">
                <a16:creationId xmlns:a16="http://schemas.microsoft.com/office/drawing/2014/main" id="{1A8C69B5-D33D-4806-BCD0-424EDE8DE0CB}"/>
              </a:ext>
            </a:extLst>
          </p:cNvPr>
          <p:cNvCxnSpPr/>
          <p:nvPr/>
        </p:nvCxnSpPr>
        <p:spPr>
          <a:xfrm>
            <a:off x="4791468" y="456313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D13B3EBA-19F0-436D-8F59-E4A7747749A5}"/>
              </a:ext>
            </a:extLst>
          </p:cNvPr>
          <p:cNvSpPr/>
          <p:nvPr/>
        </p:nvSpPr>
        <p:spPr>
          <a:xfrm>
            <a:off x="1275253" y="4630444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50</a:t>
            </a:r>
            <a:endParaRPr lang="ko-KR" altLang="en-US" sz="1200" dirty="0"/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3772FD61-D962-4058-B49C-8C80A3B28C00}"/>
              </a:ext>
            </a:extLst>
          </p:cNvPr>
          <p:cNvSpPr/>
          <p:nvPr/>
        </p:nvSpPr>
        <p:spPr>
          <a:xfrm>
            <a:off x="1967233" y="4622220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60</a:t>
            </a:r>
            <a:endParaRPr lang="ko-KR" altLang="en-US" sz="1200" dirty="0"/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0138EC4D-2392-4046-8F9A-0B5346249647}"/>
              </a:ext>
            </a:extLst>
          </p:cNvPr>
          <p:cNvSpPr/>
          <p:nvPr/>
        </p:nvSpPr>
        <p:spPr>
          <a:xfrm>
            <a:off x="2609918" y="4623325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70</a:t>
            </a:r>
            <a:endParaRPr lang="ko-KR" altLang="en-US" sz="1200" dirty="0"/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F953790A-F4BE-4037-8A45-F5C3ADA6DD38}"/>
              </a:ext>
            </a:extLst>
          </p:cNvPr>
          <p:cNvSpPr/>
          <p:nvPr/>
        </p:nvSpPr>
        <p:spPr>
          <a:xfrm>
            <a:off x="3301898" y="4630341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80</a:t>
            </a:r>
            <a:endParaRPr lang="ko-KR" altLang="en-US" sz="1200" dirty="0"/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CD6525C2-9992-4627-A023-E7FAA0DE89E2}"/>
              </a:ext>
            </a:extLst>
          </p:cNvPr>
          <p:cNvSpPr/>
          <p:nvPr/>
        </p:nvSpPr>
        <p:spPr>
          <a:xfrm>
            <a:off x="3994274" y="4638327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90</a:t>
            </a:r>
            <a:endParaRPr lang="ko-KR" altLang="en-US" sz="1200" dirty="0"/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8A050548-5B45-4DF1-99A6-DA464E7E1233}"/>
              </a:ext>
            </a:extLst>
          </p:cNvPr>
          <p:cNvSpPr/>
          <p:nvPr/>
        </p:nvSpPr>
        <p:spPr>
          <a:xfrm>
            <a:off x="4579207" y="4638326"/>
            <a:ext cx="444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100</a:t>
            </a:r>
            <a:endParaRPr lang="ko-KR" altLang="en-US" sz="1200" dirty="0"/>
          </a:p>
        </p:txBody>
      </p:sp>
      <p:cxnSp>
        <p:nvCxnSpPr>
          <p:cNvPr id="486" name="직선 연결선 485">
            <a:extLst>
              <a:ext uri="{FF2B5EF4-FFF2-40B4-BE49-F238E27FC236}">
                <a16:creationId xmlns:a16="http://schemas.microsoft.com/office/drawing/2014/main" id="{40026939-0E12-452F-B4DA-783A2E958059}"/>
              </a:ext>
            </a:extLst>
          </p:cNvPr>
          <p:cNvCxnSpPr>
            <a:cxnSpLocks/>
          </p:cNvCxnSpPr>
          <p:nvPr/>
        </p:nvCxnSpPr>
        <p:spPr>
          <a:xfrm flipH="1">
            <a:off x="1050782" y="4282440"/>
            <a:ext cx="111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38ED859C-487D-4C18-97AD-AF2E003086E1}"/>
              </a:ext>
            </a:extLst>
          </p:cNvPr>
          <p:cNvCxnSpPr>
            <a:cxnSpLocks/>
          </p:cNvCxnSpPr>
          <p:nvPr/>
        </p:nvCxnSpPr>
        <p:spPr>
          <a:xfrm flipH="1">
            <a:off x="1058402" y="3656838"/>
            <a:ext cx="111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직선 연결선 487">
            <a:extLst>
              <a:ext uri="{FF2B5EF4-FFF2-40B4-BE49-F238E27FC236}">
                <a16:creationId xmlns:a16="http://schemas.microsoft.com/office/drawing/2014/main" id="{A21D87D4-FBE4-4295-8ABF-1B40362A6C10}"/>
              </a:ext>
            </a:extLst>
          </p:cNvPr>
          <p:cNvCxnSpPr>
            <a:cxnSpLocks/>
          </p:cNvCxnSpPr>
          <p:nvPr/>
        </p:nvCxnSpPr>
        <p:spPr>
          <a:xfrm flipH="1">
            <a:off x="1057612" y="2975345"/>
            <a:ext cx="111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연결선 488">
            <a:extLst>
              <a:ext uri="{FF2B5EF4-FFF2-40B4-BE49-F238E27FC236}">
                <a16:creationId xmlns:a16="http://schemas.microsoft.com/office/drawing/2014/main" id="{5BEBB27A-7C41-4B22-B88B-7FAE44A8D1E4}"/>
              </a:ext>
            </a:extLst>
          </p:cNvPr>
          <p:cNvCxnSpPr>
            <a:cxnSpLocks/>
          </p:cNvCxnSpPr>
          <p:nvPr/>
        </p:nvCxnSpPr>
        <p:spPr>
          <a:xfrm flipH="1">
            <a:off x="1065232" y="2404607"/>
            <a:ext cx="111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직선 연결선 489">
            <a:extLst>
              <a:ext uri="{FF2B5EF4-FFF2-40B4-BE49-F238E27FC236}">
                <a16:creationId xmlns:a16="http://schemas.microsoft.com/office/drawing/2014/main" id="{B40F3139-874F-4BBA-9DE1-60A1E03A6225}"/>
              </a:ext>
            </a:extLst>
          </p:cNvPr>
          <p:cNvCxnSpPr>
            <a:cxnSpLocks/>
          </p:cNvCxnSpPr>
          <p:nvPr/>
        </p:nvCxnSpPr>
        <p:spPr>
          <a:xfrm flipH="1">
            <a:off x="1067271" y="1789901"/>
            <a:ext cx="111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직사각형 490">
            <a:extLst>
              <a:ext uri="{FF2B5EF4-FFF2-40B4-BE49-F238E27FC236}">
                <a16:creationId xmlns:a16="http://schemas.microsoft.com/office/drawing/2014/main" id="{A38F26B5-B6CD-4746-A720-873B1CB73EC1}"/>
              </a:ext>
            </a:extLst>
          </p:cNvPr>
          <p:cNvSpPr/>
          <p:nvPr/>
        </p:nvSpPr>
        <p:spPr>
          <a:xfrm>
            <a:off x="815749" y="4145415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endParaRPr lang="ko-KR" altLang="en-US" sz="1200" dirty="0"/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68C73977-F729-457B-BCF0-FC6A96B06F63}"/>
              </a:ext>
            </a:extLst>
          </p:cNvPr>
          <p:cNvSpPr/>
          <p:nvPr/>
        </p:nvSpPr>
        <p:spPr>
          <a:xfrm>
            <a:off x="809566" y="3511960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</a:t>
            </a:r>
            <a:endParaRPr lang="ko-KR" altLang="en-US" sz="1200" dirty="0"/>
          </a:p>
        </p:txBody>
      </p:sp>
      <p:sp>
        <p:nvSpPr>
          <p:cNvPr id="493" name="직사각형 492">
            <a:extLst>
              <a:ext uri="{FF2B5EF4-FFF2-40B4-BE49-F238E27FC236}">
                <a16:creationId xmlns:a16="http://schemas.microsoft.com/office/drawing/2014/main" id="{5503562D-92BF-49C4-A683-FE7D842A94CD}"/>
              </a:ext>
            </a:extLst>
          </p:cNvPr>
          <p:cNvSpPr/>
          <p:nvPr/>
        </p:nvSpPr>
        <p:spPr>
          <a:xfrm>
            <a:off x="816068" y="2852649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9</a:t>
            </a:r>
            <a:endParaRPr lang="ko-KR" altLang="en-US" sz="1200" dirty="0"/>
          </a:p>
        </p:txBody>
      </p:sp>
      <p:sp>
        <p:nvSpPr>
          <p:cNvPr id="494" name="직사각형 493">
            <a:extLst>
              <a:ext uri="{FF2B5EF4-FFF2-40B4-BE49-F238E27FC236}">
                <a16:creationId xmlns:a16="http://schemas.microsoft.com/office/drawing/2014/main" id="{28C6D422-DE77-44BE-A6AD-2198F020437A}"/>
              </a:ext>
            </a:extLst>
          </p:cNvPr>
          <p:cNvSpPr/>
          <p:nvPr/>
        </p:nvSpPr>
        <p:spPr>
          <a:xfrm>
            <a:off x="773077" y="2267695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</a:t>
            </a:r>
            <a:endParaRPr lang="ko-KR" altLang="en-US" sz="1200" dirty="0"/>
          </a:p>
        </p:txBody>
      </p:sp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C8D1789D-3CAE-41A7-9399-6F4186B6DFB6}"/>
              </a:ext>
            </a:extLst>
          </p:cNvPr>
          <p:cNvSpPr/>
          <p:nvPr/>
        </p:nvSpPr>
        <p:spPr>
          <a:xfrm>
            <a:off x="770788" y="1665105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15</a:t>
            </a:r>
            <a:endParaRPr lang="ko-KR" altLang="en-US" sz="1200" dirty="0"/>
          </a:p>
        </p:txBody>
      </p:sp>
      <p:sp>
        <p:nvSpPr>
          <p:cNvPr id="496" name="타원 495">
            <a:extLst>
              <a:ext uri="{FF2B5EF4-FFF2-40B4-BE49-F238E27FC236}">
                <a16:creationId xmlns:a16="http://schemas.microsoft.com/office/drawing/2014/main" id="{98071122-AF9C-4BE8-B755-0A0858A74D58}"/>
              </a:ext>
            </a:extLst>
          </p:cNvPr>
          <p:cNvSpPr/>
          <p:nvPr/>
        </p:nvSpPr>
        <p:spPr bwMode="auto">
          <a:xfrm>
            <a:off x="2651449" y="1717221"/>
            <a:ext cx="2033946" cy="1596811"/>
          </a:xfrm>
          <a:prstGeom prst="ellipse">
            <a:avLst/>
          </a:prstGeom>
          <a:noFill/>
          <a:ln w="28575" cap="flat" cmpd="sng" algn="ctr">
            <a:solidFill>
              <a:srgbClr val="00CC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7" name="타원 496">
            <a:extLst>
              <a:ext uri="{FF2B5EF4-FFF2-40B4-BE49-F238E27FC236}">
                <a16:creationId xmlns:a16="http://schemas.microsoft.com/office/drawing/2014/main" id="{CE464C7F-B8BE-4265-9681-9C45F22A5B02}"/>
              </a:ext>
            </a:extLst>
          </p:cNvPr>
          <p:cNvSpPr/>
          <p:nvPr/>
        </p:nvSpPr>
        <p:spPr bwMode="auto">
          <a:xfrm>
            <a:off x="2842926" y="3149306"/>
            <a:ext cx="1807563" cy="101719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8" name="타원 497">
            <a:extLst>
              <a:ext uri="{FF2B5EF4-FFF2-40B4-BE49-F238E27FC236}">
                <a16:creationId xmlns:a16="http://schemas.microsoft.com/office/drawing/2014/main" id="{62141B9F-F4CC-46CA-8DFD-7219C557486A}"/>
              </a:ext>
            </a:extLst>
          </p:cNvPr>
          <p:cNvSpPr/>
          <p:nvPr/>
        </p:nvSpPr>
        <p:spPr bwMode="auto">
          <a:xfrm rot="19489565">
            <a:off x="1416148" y="3056575"/>
            <a:ext cx="1783290" cy="1189743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9" name="타원 498">
            <a:extLst>
              <a:ext uri="{FF2B5EF4-FFF2-40B4-BE49-F238E27FC236}">
                <a16:creationId xmlns:a16="http://schemas.microsoft.com/office/drawing/2014/main" id="{B3F3EE15-2C83-40A8-98A4-268B63E71D04}"/>
              </a:ext>
            </a:extLst>
          </p:cNvPr>
          <p:cNvSpPr/>
          <p:nvPr/>
        </p:nvSpPr>
        <p:spPr bwMode="auto">
          <a:xfrm>
            <a:off x="3595700" y="2487294"/>
            <a:ext cx="187980" cy="174474"/>
          </a:xfrm>
          <a:prstGeom prst="ellipse">
            <a:avLst/>
          </a:prstGeom>
          <a:solidFill>
            <a:srgbClr val="01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0" name="타원 499">
            <a:extLst>
              <a:ext uri="{FF2B5EF4-FFF2-40B4-BE49-F238E27FC236}">
                <a16:creationId xmlns:a16="http://schemas.microsoft.com/office/drawing/2014/main" id="{26AC7DB4-8831-4F5C-A374-574F319A1243}"/>
              </a:ext>
            </a:extLst>
          </p:cNvPr>
          <p:cNvSpPr/>
          <p:nvPr/>
        </p:nvSpPr>
        <p:spPr bwMode="auto">
          <a:xfrm>
            <a:off x="3672977" y="3594383"/>
            <a:ext cx="187980" cy="174474"/>
          </a:xfrm>
          <a:prstGeom prst="ellipse">
            <a:avLst/>
          </a:prstGeom>
          <a:solidFill>
            <a:srgbClr val="FF050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1" name="타원 500">
            <a:extLst>
              <a:ext uri="{FF2B5EF4-FFF2-40B4-BE49-F238E27FC236}">
                <a16:creationId xmlns:a16="http://schemas.microsoft.com/office/drawing/2014/main" id="{B26F1539-48A7-4F95-94E4-84C75E05D708}"/>
              </a:ext>
            </a:extLst>
          </p:cNvPr>
          <p:cNvSpPr/>
          <p:nvPr/>
        </p:nvSpPr>
        <p:spPr bwMode="auto">
          <a:xfrm>
            <a:off x="2202352" y="3667196"/>
            <a:ext cx="187980" cy="174474"/>
          </a:xfrm>
          <a:prstGeom prst="ellipse">
            <a:avLst/>
          </a:prstGeom>
          <a:solidFill>
            <a:srgbClr val="A3E3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F1EB2-243B-4A37-B3CD-B61D3766C32C}"/>
              </a:ext>
            </a:extLst>
          </p:cNvPr>
          <p:cNvSpPr txBox="1"/>
          <p:nvPr/>
        </p:nvSpPr>
        <p:spPr>
          <a:xfrm>
            <a:off x="4225411" y="160493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CB35208-A670-44BE-913A-2BF783E5284B}"/>
              </a:ext>
            </a:extLst>
          </p:cNvPr>
          <p:cNvSpPr txBox="1"/>
          <p:nvPr/>
        </p:nvSpPr>
        <p:spPr>
          <a:xfrm>
            <a:off x="1574269" y="29527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나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D84BC59-9054-4170-93AD-B6173F89074C}"/>
              </a:ext>
            </a:extLst>
          </p:cNvPr>
          <p:cNvSpPr txBox="1"/>
          <p:nvPr/>
        </p:nvSpPr>
        <p:spPr>
          <a:xfrm>
            <a:off x="4606795" y="3221442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5AAFCE9-DE8B-41CD-9FCF-BC0FE40AF523}"/>
              </a:ext>
            </a:extLst>
          </p:cNvPr>
          <p:cNvSpPr txBox="1"/>
          <p:nvPr/>
        </p:nvSpPr>
        <p:spPr>
          <a:xfrm>
            <a:off x="1065385" y="142516"/>
            <a:ext cx="1107996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시나리오</a:t>
            </a:r>
            <a:endParaRPr lang="en-US" altLang="ko-KR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51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 animBg="1"/>
      <p:bldP spid="497" grpId="0" animBg="1"/>
      <p:bldP spid="498" grpId="0" animBg="1"/>
      <p:bldP spid="499" grpId="0" animBg="1"/>
      <p:bldP spid="500" grpId="0" animBg="1"/>
      <p:bldP spid="501" grpId="0" animBg="1"/>
      <p:bldP spid="2" grpId="0"/>
      <p:bldP spid="251" grpId="0"/>
      <p:bldP spid="2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665212" y="218111"/>
            <a:ext cx="326204" cy="82832"/>
            <a:chOff x="3596977" y="1268327"/>
            <a:chExt cx="326204" cy="82832"/>
          </a:xfrm>
        </p:grpSpPr>
        <p:sp>
          <p:nvSpPr>
            <p:cNvPr id="23" name="타원 22"/>
            <p:cNvSpPr/>
            <p:nvPr/>
          </p:nvSpPr>
          <p:spPr>
            <a:xfrm>
              <a:off x="3840349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3718663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3596977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77756" y="369432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</a:rPr>
              <a:t>3</a:t>
            </a:r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46AB0D6-6A85-4586-A8DB-0B2B5712E391}"/>
              </a:ext>
            </a:extLst>
          </p:cNvPr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611744A-B68C-46C7-AF97-87BEF2F454F9}"/>
                </a:ext>
              </a:extLst>
            </p:cNvPr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1A16685-DE2A-4F55-BF7C-605A031AE6E9}"/>
                </a:ext>
              </a:extLst>
            </p:cNvPr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725DF98-ED70-4A3D-BF6B-9E06CAF8DD2C}"/>
                </a:ext>
              </a:extLst>
            </p:cNvPr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A580ADD-A7ED-4344-BEC8-482CF604A3A8}"/>
                </a:ext>
              </a:extLst>
            </p:cNvPr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E2E87BCF-A7D3-4E5E-A428-0D2427D63192}"/>
              </a:ext>
            </a:extLst>
          </p:cNvPr>
          <p:cNvCxnSpPr>
            <a:cxnSpLocks/>
          </p:cNvCxnSpPr>
          <p:nvPr/>
        </p:nvCxnSpPr>
        <p:spPr>
          <a:xfrm flipV="1">
            <a:off x="6096000" y="1689206"/>
            <a:ext cx="0" cy="3325585"/>
          </a:xfrm>
          <a:prstGeom prst="line">
            <a:avLst/>
          </a:prstGeom>
          <a:ln w="9525">
            <a:solidFill>
              <a:srgbClr val="5454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CF528C42-8D1D-48C0-BAA4-6877A72D0EBA}"/>
              </a:ext>
            </a:extLst>
          </p:cNvPr>
          <p:cNvGrpSpPr/>
          <p:nvPr/>
        </p:nvGrpSpPr>
        <p:grpSpPr>
          <a:xfrm>
            <a:off x="885880" y="1408176"/>
            <a:ext cx="4176464" cy="3424321"/>
            <a:chOff x="1187624" y="1300823"/>
            <a:chExt cx="4176464" cy="3424321"/>
          </a:xfrm>
        </p:grpSpPr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5D32C9A1-4B40-44A5-98E9-2F5C6696F596}"/>
                </a:ext>
              </a:extLst>
            </p:cNvPr>
            <p:cNvCxnSpPr/>
            <p:nvPr/>
          </p:nvCxnSpPr>
          <p:spPr bwMode="auto">
            <a:xfrm>
              <a:off x="1187624" y="4509120"/>
              <a:ext cx="41764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" name="직선 화살표 연결선 270">
              <a:extLst>
                <a:ext uri="{FF2B5EF4-FFF2-40B4-BE49-F238E27FC236}">
                  <a16:creationId xmlns:a16="http://schemas.microsoft.com/office/drawing/2014/main" id="{02D68A9F-1DC0-435F-A0F1-18BF83D270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03648" y="1300823"/>
              <a:ext cx="28963" cy="34243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2" name="타원 271">
            <a:extLst>
              <a:ext uri="{FF2B5EF4-FFF2-40B4-BE49-F238E27FC236}">
                <a16:creationId xmlns:a16="http://schemas.microsoft.com/office/drawing/2014/main" id="{B6802155-E51A-4295-A8B8-F23FB259B9A3}"/>
              </a:ext>
            </a:extLst>
          </p:cNvPr>
          <p:cNvSpPr/>
          <p:nvPr/>
        </p:nvSpPr>
        <p:spPr bwMode="auto">
          <a:xfrm>
            <a:off x="3266934" y="3465994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98A763AB-FF80-4D8F-AFF9-E6AC3D54F508}"/>
              </a:ext>
            </a:extLst>
          </p:cNvPr>
          <p:cNvSpPr/>
          <p:nvPr/>
        </p:nvSpPr>
        <p:spPr bwMode="auto">
          <a:xfrm>
            <a:off x="2572889" y="343671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EED89861-3E90-48BC-BCF9-A5998A764598}"/>
              </a:ext>
            </a:extLst>
          </p:cNvPr>
          <p:cNvSpPr/>
          <p:nvPr/>
        </p:nvSpPr>
        <p:spPr bwMode="auto">
          <a:xfrm>
            <a:off x="2725289" y="358911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58AEAF91-DF97-42DD-B8C8-B8B8714D5A3A}"/>
              </a:ext>
            </a:extLst>
          </p:cNvPr>
          <p:cNvSpPr/>
          <p:nvPr/>
        </p:nvSpPr>
        <p:spPr bwMode="auto">
          <a:xfrm>
            <a:off x="2401798" y="369201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08C3F70C-D635-478B-9DED-A249B03474C4}"/>
              </a:ext>
            </a:extLst>
          </p:cNvPr>
          <p:cNvSpPr/>
          <p:nvPr/>
        </p:nvSpPr>
        <p:spPr bwMode="auto">
          <a:xfrm>
            <a:off x="2374992" y="355312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A185B2B0-14F1-400A-B0D3-00F4387DD63F}"/>
              </a:ext>
            </a:extLst>
          </p:cNvPr>
          <p:cNvSpPr/>
          <p:nvPr/>
        </p:nvSpPr>
        <p:spPr bwMode="auto">
          <a:xfrm>
            <a:off x="2527392" y="370552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5FCB32CE-C0CA-4C33-A9A8-DBAA66FD10C3}"/>
              </a:ext>
            </a:extLst>
          </p:cNvPr>
          <p:cNvSpPr/>
          <p:nvPr/>
        </p:nvSpPr>
        <p:spPr bwMode="auto">
          <a:xfrm>
            <a:off x="3362287" y="259193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6133F0F5-982D-486A-A5AF-0ECCA3A0E201}"/>
              </a:ext>
            </a:extLst>
          </p:cNvPr>
          <p:cNvSpPr/>
          <p:nvPr/>
        </p:nvSpPr>
        <p:spPr bwMode="auto">
          <a:xfrm>
            <a:off x="2566601" y="404631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70D75CB6-9082-4DE7-8875-A8BD5E9FA2B5}"/>
              </a:ext>
            </a:extLst>
          </p:cNvPr>
          <p:cNvSpPr/>
          <p:nvPr/>
        </p:nvSpPr>
        <p:spPr bwMode="auto">
          <a:xfrm>
            <a:off x="2231441" y="3682182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1EEF3E56-1E11-4E3A-94A0-415A1931A11E}"/>
              </a:ext>
            </a:extLst>
          </p:cNvPr>
          <p:cNvSpPr/>
          <p:nvPr/>
        </p:nvSpPr>
        <p:spPr bwMode="auto">
          <a:xfrm>
            <a:off x="2325739" y="3972732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9283E519-124D-449B-B424-240C46ED0364}"/>
              </a:ext>
            </a:extLst>
          </p:cNvPr>
          <p:cNvSpPr/>
          <p:nvPr/>
        </p:nvSpPr>
        <p:spPr bwMode="auto">
          <a:xfrm>
            <a:off x="2478139" y="4125132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ED2DDF52-6B88-4D1B-9B26-6651C957A852}"/>
              </a:ext>
            </a:extLst>
          </p:cNvPr>
          <p:cNvSpPr/>
          <p:nvPr/>
        </p:nvSpPr>
        <p:spPr bwMode="auto">
          <a:xfrm>
            <a:off x="3686044" y="3540282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8F022985-A6FD-4FB8-935F-50FAA52F3A65}"/>
              </a:ext>
            </a:extLst>
          </p:cNvPr>
          <p:cNvSpPr/>
          <p:nvPr/>
        </p:nvSpPr>
        <p:spPr bwMode="auto">
          <a:xfrm>
            <a:off x="2286530" y="363193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9AC89B64-1BD8-40B4-AA95-7CF9BDC5738B}"/>
              </a:ext>
            </a:extLst>
          </p:cNvPr>
          <p:cNvSpPr/>
          <p:nvPr/>
        </p:nvSpPr>
        <p:spPr bwMode="auto">
          <a:xfrm>
            <a:off x="2438930" y="378433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67254576-8C2B-431E-AC62-11BC4217E54C}"/>
              </a:ext>
            </a:extLst>
          </p:cNvPr>
          <p:cNvSpPr/>
          <p:nvPr/>
        </p:nvSpPr>
        <p:spPr bwMode="auto">
          <a:xfrm>
            <a:off x="2591330" y="393673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204BAEC3-CFFB-4B5D-B71C-0DC03B72FA1D}"/>
              </a:ext>
            </a:extLst>
          </p:cNvPr>
          <p:cNvSpPr/>
          <p:nvPr/>
        </p:nvSpPr>
        <p:spPr bwMode="auto">
          <a:xfrm>
            <a:off x="2725289" y="367431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B2FC7671-2F6C-460A-AFA8-131C8F5B26E0}"/>
              </a:ext>
            </a:extLst>
          </p:cNvPr>
          <p:cNvSpPr/>
          <p:nvPr/>
        </p:nvSpPr>
        <p:spPr bwMode="auto">
          <a:xfrm>
            <a:off x="3452728" y="359262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629FD4EA-3BE3-43D4-A1BF-BF917E13D064}"/>
              </a:ext>
            </a:extLst>
          </p:cNvPr>
          <p:cNvSpPr/>
          <p:nvPr/>
        </p:nvSpPr>
        <p:spPr bwMode="auto">
          <a:xfrm>
            <a:off x="2479522" y="3647599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C43B6AC8-B915-437B-9DB8-7F08FB88E1FA}"/>
              </a:ext>
            </a:extLst>
          </p:cNvPr>
          <p:cNvSpPr/>
          <p:nvPr/>
        </p:nvSpPr>
        <p:spPr bwMode="auto">
          <a:xfrm>
            <a:off x="2452716" y="3508709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449589A6-1C3B-43AB-AE20-4D4FAB4CB914}"/>
              </a:ext>
            </a:extLst>
          </p:cNvPr>
          <p:cNvSpPr/>
          <p:nvPr/>
        </p:nvSpPr>
        <p:spPr bwMode="auto">
          <a:xfrm>
            <a:off x="2605116" y="3661109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2F8284A7-096D-4B7B-9902-DD2F539BC03A}"/>
              </a:ext>
            </a:extLst>
          </p:cNvPr>
          <p:cNvSpPr/>
          <p:nvPr/>
        </p:nvSpPr>
        <p:spPr bwMode="auto">
          <a:xfrm>
            <a:off x="3440011" y="2547519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78DBE5F4-D6B9-47FA-9E05-EEB10A288F41}"/>
              </a:ext>
            </a:extLst>
          </p:cNvPr>
          <p:cNvSpPr/>
          <p:nvPr/>
        </p:nvSpPr>
        <p:spPr bwMode="auto">
          <a:xfrm>
            <a:off x="2259976" y="378433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0E3EEA0C-3B4F-4E48-BE8B-906A17B45C35}"/>
              </a:ext>
            </a:extLst>
          </p:cNvPr>
          <p:cNvSpPr/>
          <p:nvPr/>
        </p:nvSpPr>
        <p:spPr bwMode="auto">
          <a:xfrm>
            <a:off x="2412376" y="393673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35834146-79A7-483B-A9F8-3BF23C06EA21}"/>
              </a:ext>
            </a:extLst>
          </p:cNvPr>
          <p:cNvSpPr/>
          <p:nvPr/>
        </p:nvSpPr>
        <p:spPr bwMode="auto">
          <a:xfrm>
            <a:off x="2380633" y="369127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00F40436-4B23-4365-B406-FF82B0B7B946}"/>
              </a:ext>
            </a:extLst>
          </p:cNvPr>
          <p:cNvSpPr/>
          <p:nvPr/>
        </p:nvSpPr>
        <p:spPr bwMode="auto">
          <a:xfrm>
            <a:off x="2533033" y="384367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1491B6E6-CABE-4421-9222-783EC1ED3F57}"/>
              </a:ext>
            </a:extLst>
          </p:cNvPr>
          <p:cNvSpPr/>
          <p:nvPr/>
        </p:nvSpPr>
        <p:spPr bwMode="auto">
          <a:xfrm>
            <a:off x="3367928" y="273008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F4741DDD-19E5-4F86-A38B-ED3C8A80D871}"/>
              </a:ext>
            </a:extLst>
          </p:cNvPr>
          <p:cNvSpPr/>
          <p:nvPr/>
        </p:nvSpPr>
        <p:spPr bwMode="auto">
          <a:xfrm>
            <a:off x="2497032" y="364618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099638C7-43B5-43F0-B850-21527C39E94F}"/>
              </a:ext>
            </a:extLst>
          </p:cNvPr>
          <p:cNvSpPr/>
          <p:nvPr/>
        </p:nvSpPr>
        <p:spPr bwMode="auto">
          <a:xfrm>
            <a:off x="3331927" y="2532596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1936D4E0-2B74-4A1F-94C1-ACB5632244AF}"/>
              </a:ext>
            </a:extLst>
          </p:cNvPr>
          <p:cNvSpPr/>
          <p:nvPr/>
        </p:nvSpPr>
        <p:spPr bwMode="auto">
          <a:xfrm>
            <a:off x="3484327" y="2684996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68BDCEE4-65DB-4E69-A38D-2F87846C14DE}"/>
              </a:ext>
            </a:extLst>
          </p:cNvPr>
          <p:cNvSpPr/>
          <p:nvPr/>
        </p:nvSpPr>
        <p:spPr bwMode="auto">
          <a:xfrm>
            <a:off x="3663720" y="3337647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12FF02A7-3680-4408-9497-64BFF9D58B38}"/>
              </a:ext>
            </a:extLst>
          </p:cNvPr>
          <p:cNvSpPr/>
          <p:nvPr/>
        </p:nvSpPr>
        <p:spPr bwMode="auto">
          <a:xfrm>
            <a:off x="1805091" y="389640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7273B63D-FEB1-47DC-BFC1-0F4FA1A06496}"/>
              </a:ext>
            </a:extLst>
          </p:cNvPr>
          <p:cNvSpPr/>
          <p:nvPr/>
        </p:nvSpPr>
        <p:spPr bwMode="auto">
          <a:xfrm>
            <a:off x="1957491" y="404880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0CD03DF0-9B3E-49D0-8C4B-C22DD78CA609}"/>
              </a:ext>
            </a:extLst>
          </p:cNvPr>
          <p:cNvSpPr/>
          <p:nvPr/>
        </p:nvSpPr>
        <p:spPr bwMode="auto">
          <a:xfrm>
            <a:off x="2083568" y="384941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8C187F1D-2D60-4D22-A85D-8007EE6EE728}"/>
              </a:ext>
            </a:extLst>
          </p:cNvPr>
          <p:cNvSpPr/>
          <p:nvPr/>
        </p:nvSpPr>
        <p:spPr bwMode="auto">
          <a:xfrm rot="16840586">
            <a:off x="1878958" y="376012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6A2ACDD4-1664-4A8F-96AD-27612F83C41D}"/>
              </a:ext>
            </a:extLst>
          </p:cNvPr>
          <p:cNvSpPr/>
          <p:nvPr/>
        </p:nvSpPr>
        <p:spPr bwMode="auto">
          <a:xfrm rot="16840586">
            <a:off x="2031358" y="391252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B4DD1027-88E5-4312-9309-804B6F20403F}"/>
              </a:ext>
            </a:extLst>
          </p:cNvPr>
          <p:cNvSpPr/>
          <p:nvPr/>
        </p:nvSpPr>
        <p:spPr bwMode="auto">
          <a:xfrm rot="16840586">
            <a:off x="2183758" y="406492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B6DCA320-3BEF-43D3-B92E-DC4A1FBFCA8E}"/>
              </a:ext>
            </a:extLst>
          </p:cNvPr>
          <p:cNvSpPr/>
          <p:nvPr/>
        </p:nvSpPr>
        <p:spPr bwMode="auto">
          <a:xfrm rot="16840586">
            <a:off x="2309835" y="386553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4B998C46-440B-4DE2-BE68-4A3599564426}"/>
              </a:ext>
            </a:extLst>
          </p:cNvPr>
          <p:cNvSpPr/>
          <p:nvPr/>
        </p:nvSpPr>
        <p:spPr bwMode="auto">
          <a:xfrm rot="16840586">
            <a:off x="2462235" y="401793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A08A2C06-AE2D-49DA-96D6-9007F30CEBBD}"/>
              </a:ext>
            </a:extLst>
          </p:cNvPr>
          <p:cNvSpPr/>
          <p:nvPr/>
        </p:nvSpPr>
        <p:spPr bwMode="auto">
          <a:xfrm>
            <a:off x="3978175" y="259193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E01A3128-94FD-4175-9404-44946CD8BEDF}"/>
              </a:ext>
            </a:extLst>
          </p:cNvPr>
          <p:cNvSpPr/>
          <p:nvPr/>
        </p:nvSpPr>
        <p:spPr bwMode="auto">
          <a:xfrm>
            <a:off x="1767545" y="4129143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6E1D890D-5E89-409C-98C4-C981440C68B5}"/>
              </a:ext>
            </a:extLst>
          </p:cNvPr>
          <p:cNvSpPr/>
          <p:nvPr/>
        </p:nvSpPr>
        <p:spPr bwMode="auto">
          <a:xfrm>
            <a:off x="1893622" y="3929760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1A80664F-20C1-4637-9164-4649845E7EE5}"/>
              </a:ext>
            </a:extLst>
          </p:cNvPr>
          <p:cNvSpPr/>
          <p:nvPr/>
        </p:nvSpPr>
        <p:spPr bwMode="auto">
          <a:xfrm>
            <a:off x="2046022" y="4082160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97979280-FDC4-4C09-988E-73E84507D569}"/>
              </a:ext>
            </a:extLst>
          </p:cNvPr>
          <p:cNvSpPr/>
          <p:nvPr/>
        </p:nvSpPr>
        <p:spPr bwMode="auto">
          <a:xfrm>
            <a:off x="2003440" y="368032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2980CD0C-C8E7-44FD-888A-35D6CDAC83B0}"/>
              </a:ext>
            </a:extLst>
          </p:cNvPr>
          <p:cNvSpPr/>
          <p:nvPr/>
        </p:nvSpPr>
        <p:spPr bwMode="auto">
          <a:xfrm>
            <a:off x="2155840" y="383272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F52972BF-9FCD-4C29-A6E8-9D01243CC17C}"/>
              </a:ext>
            </a:extLst>
          </p:cNvPr>
          <p:cNvSpPr/>
          <p:nvPr/>
        </p:nvSpPr>
        <p:spPr bwMode="auto">
          <a:xfrm>
            <a:off x="2308240" y="398512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819319EE-9668-47A6-9E3B-9097ACCB8299}"/>
              </a:ext>
            </a:extLst>
          </p:cNvPr>
          <p:cNvSpPr/>
          <p:nvPr/>
        </p:nvSpPr>
        <p:spPr bwMode="auto">
          <a:xfrm>
            <a:off x="2460640" y="413752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31C3542C-7CB1-497F-A6EB-092D14F02ADF}"/>
              </a:ext>
            </a:extLst>
          </p:cNvPr>
          <p:cNvSpPr/>
          <p:nvPr/>
        </p:nvSpPr>
        <p:spPr bwMode="auto">
          <a:xfrm>
            <a:off x="3978175" y="259193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67170A3A-5E07-4F80-B656-997FFCD83153}"/>
              </a:ext>
            </a:extLst>
          </p:cNvPr>
          <p:cNvSpPr/>
          <p:nvPr/>
        </p:nvSpPr>
        <p:spPr bwMode="auto">
          <a:xfrm>
            <a:off x="3366896" y="203257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F297543A-0F6A-4690-81E4-6B608FBD996C}"/>
              </a:ext>
            </a:extLst>
          </p:cNvPr>
          <p:cNvSpPr/>
          <p:nvPr/>
        </p:nvSpPr>
        <p:spPr bwMode="auto">
          <a:xfrm>
            <a:off x="3519296" y="218497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753C5AC8-C9A0-4138-B14A-78134F4AC2F1}"/>
              </a:ext>
            </a:extLst>
          </p:cNvPr>
          <p:cNvSpPr/>
          <p:nvPr/>
        </p:nvSpPr>
        <p:spPr bwMode="auto">
          <a:xfrm>
            <a:off x="3377211" y="192689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83583672-E5A9-4AA4-941F-67E32E3549CD}"/>
              </a:ext>
            </a:extLst>
          </p:cNvPr>
          <p:cNvSpPr/>
          <p:nvPr/>
        </p:nvSpPr>
        <p:spPr bwMode="auto">
          <a:xfrm>
            <a:off x="2954879" y="2259453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6CC51795-F7FE-4C3A-BD23-4E7884A7B94B}"/>
              </a:ext>
            </a:extLst>
          </p:cNvPr>
          <p:cNvSpPr/>
          <p:nvPr/>
        </p:nvSpPr>
        <p:spPr bwMode="auto">
          <a:xfrm>
            <a:off x="3107279" y="2411853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B38E0475-556F-4EF8-A3B4-E45C12D4DC3F}"/>
              </a:ext>
            </a:extLst>
          </p:cNvPr>
          <p:cNvSpPr/>
          <p:nvPr/>
        </p:nvSpPr>
        <p:spPr bwMode="auto">
          <a:xfrm>
            <a:off x="3259679" y="2564253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E9D8E030-A9CB-4E64-9F47-B559BB1EA618}"/>
              </a:ext>
            </a:extLst>
          </p:cNvPr>
          <p:cNvSpPr/>
          <p:nvPr/>
        </p:nvSpPr>
        <p:spPr bwMode="auto">
          <a:xfrm>
            <a:off x="3667490" y="253099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379FEED4-129E-4C8E-9F33-9FBD4DCD1115}"/>
              </a:ext>
            </a:extLst>
          </p:cNvPr>
          <p:cNvSpPr/>
          <p:nvPr/>
        </p:nvSpPr>
        <p:spPr bwMode="auto">
          <a:xfrm>
            <a:off x="3978175" y="259193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85C1537B-8D03-4815-9DE1-E167A4657D05}"/>
              </a:ext>
            </a:extLst>
          </p:cNvPr>
          <p:cNvSpPr/>
          <p:nvPr/>
        </p:nvSpPr>
        <p:spPr bwMode="auto">
          <a:xfrm>
            <a:off x="4130575" y="274433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7318E0E5-4E8B-4C0F-89A7-C58E78EE748F}"/>
              </a:ext>
            </a:extLst>
          </p:cNvPr>
          <p:cNvSpPr/>
          <p:nvPr/>
        </p:nvSpPr>
        <p:spPr bwMode="auto">
          <a:xfrm>
            <a:off x="3765904" y="272838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30F4AAA1-72B5-4A76-A162-F1C45FE0F696}"/>
              </a:ext>
            </a:extLst>
          </p:cNvPr>
          <p:cNvSpPr/>
          <p:nvPr/>
        </p:nvSpPr>
        <p:spPr bwMode="auto">
          <a:xfrm>
            <a:off x="3918304" y="288078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116E50F8-376B-4157-842F-12D7FA21A0F1}"/>
              </a:ext>
            </a:extLst>
          </p:cNvPr>
          <p:cNvSpPr/>
          <p:nvPr/>
        </p:nvSpPr>
        <p:spPr bwMode="auto">
          <a:xfrm>
            <a:off x="3276183" y="229314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DD1F6FDC-E19E-43C2-A9AE-07D3B4DD9FB4}"/>
              </a:ext>
            </a:extLst>
          </p:cNvPr>
          <p:cNvSpPr/>
          <p:nvPr/>
        </p:nvSpPr>
        <p:spPr bwMode="auto">
          <a:xfrm>
            <a:off x="3428583" y="244554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85408366-787A-460D-81AE-5B0C4F500B7E}"/>
              </a:ext>
            </a:extLst>
          </p:cNvPr>
          <p:cNvSpPr/>
          <p:nvPr/>
        </p:nvSpPr>
        <p:spPr bwMode="auto">
          <a:xfrm>
            <a:off x="3428583" y="244554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64461637-B739-4A00-8A2F-00EA4F308054}"/>
              </a:ext>
            </a:extLst>
          </p:cNvPr>
          <p:cNvSpPr/>
          <p:nvPr/>
        </p:nvSpPr>
        <p:spPr bwMode="auto">
          <a:xfrm>
            <a:off x="3428583" y="244554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E296FB6F-5D54-486B-BC55-3FDBE7159D07}"/>
              </a:ext>
            </a:extLst>
          </p:cNvPr>
          <p:cNvSpPr/>
          <p:nvPr/>
        </p:nvSpPr>
        <p:spPr bwMode="auto">
          <a:xfrm>
            <a:off x="3286498" y="218746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B22C9CEE-7C72-44FD-BADF-38515966C963}"/>
              </a:ext>
            </a:extLst>
          </p:cNvPr>
          <p:cNvSpPr/>
          <p:nvPr/>
        </p:nvSpPr>
        <p:spPr bwMode="auto">
          <a:xfrm>
            <a:off x="3438898" y="233986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3301C728-7A85-4D80-A29E-11C332A2606B}"/>
              </a:ext>
            </a:extLst>
          </p:cNvPr>
          <p:cNvSpPr/>
          <p:nvPr/>
        </p:nvSpPr>
        <p:spPr bwMode="auto">
          <a:xfrm>
            <a:off x="3591298" y="249226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95E87DEA-27F8-42CB-933F-00FCC50FD90E}"/>
              </a:ext>
            </a:extLst>
          </p:cNvPr>
          <p:cNvSpPr/>
          <p:nvPr/>
        </p:nvSpPr>
        <p:spPr bwMode="auto">
          <a:xfrm>
            <a:off x="3147215" y="256549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0E7CA5D6-C0CB-4D6B-99D1-86DB751EFB5D}"/>
              </a:ext>
            </a:extLst>
          </p:cNvPr>
          <p:cNvSpPr/>
          <p:nvPr/>
        </p:nvSpPr>
        <p:spPr bwMode="auto">
          <a:xfrm>
            <a:off x="3555026" y="2532229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B0A3C705-3A2A-4CF2-A856-EAAA9581E127}"/>
              </a:ext>
            </a:extLst>
          </p:cNvPr>
          <p:cNvSpPr/>
          <p:nvPr/>
        </p:nvSpPr>
        <p:spPr bwMode="auto">
          <a:xfrm>
            <a:off x="3555026" y="2532229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5CF2642D-5350-4171-AB68-B0F9F503B4EA}"/>
              </a:ext>
            </a:extLst>
          </p:cNvPr>
          <p:cNvSpPr/>
          <p:nvPr/>
        </p:nvSpPr>
        <p:spPr bwMode="auto">
          <a:xfrm>
            <a:off x="3555026" y="2532229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0DC4DD36-5322-4F0F-ACC0-DF5E3BE81F80}"/>
              </a:ext>
            </a:extLst>
          </p:cNvPr>
          <p:cNvSpPr/>
          <p:nvPr/>
        </p:nvSpPr>
        <p:spPr bwMode="auto">
          <a:xfrm>
            <a:off x="3707426" y="2684629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FF01C35F-EE2D-4524-BF9B-F3E1644744FD}"/>
              </a:ext>
            </a:extLst>
          </p:cNvPr>
          <p:cNvSpPr/>
          <p:nvPr/>
        </p:nvSpPr>
        <p:spPr bwMode="auto">
          <a:xfrm>
            <a:off x="3296813" y="1936035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DB0D3B2A-8C66-4C49-AAE9-6DC51DBB464B}"/>
              </a:ext>
            </a:extLst>
          </p:cNvPr>
          <p:cNvSpPr/>
          <p:nvPr/>
        </p:nvSpPr>
        <p:spPr bwMode="auto">
          <a:xfrm>
            <a:off x="3449213" y="2088435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EA7FF5AD-38D8-4961-9F41-CD7D343AFACA}"/>
              </a:ext>
            </a:extLst>
          </p:cNvPr>
          <p:cNvSpPr/>
          <p:nvPr/>
        </p:nvSpPr>
        <p:spPr bwMode="auto">
          <a:xfrm>
            <a:off x="3143280" y="37055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1E61B27B-4EBE-4574-B64E-32742AA227DD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A22BDC84-6014-4073-B4D0-65E2DDCA2797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D4324D32-94CC-41B6-BAD5-5543729CD5B9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6F6DA3D8-2EA1-40ED-AA15-FED2B6956E8C}"/>
              </a:ext>
            </a:extLst>
          </p:cNvPr>
          <p:cNvSpPr/>
          <p:nvPr/>
        </p:nvSpPr>
        <p:spPr bwMode="auto">
          <a:xfrm>
            <a:off x="3788238" y="363210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3FE400C3-CA54-4260-9BBA-2035CF1D500D}"/>
              </a:ext>
            </a:extLst>
          </p:cNvPr>
          <p:cNvSpPr/>
          <p:nvPr/>
        </p:nvSpPr>
        <p:spPr bwMode="auto">
          <a:xfrm>
            <a:off x="3494893" y="379023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8D49BDAE-D551-4408-A2D5-BA43CF23D618}"/>
              </a:ext>
            </a:extLst>
          </p:cNvPr>
          <p:cNvSpPr/>
          <p:nvPr/>
        </p:nvSpPr>
        <p:spPr bwMode="auto">
          <a:xfrm>
            <a:off x="3473738" y="3539808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024C4125-4BA4-4D4A-B20D-83E354B4D529}"/>
              </a:ext>
            </a:extLst>
          </p:cNvPr>
          <p:cNvSpPr/>
          <p:nvPr/>
        </p:nvSpPr>
        <p:spPr bwMode="auto">
          <a:xfrm>
            <a:off x="3544700" y="329503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BF06773F-A939-43C8-8EB8-BECDD8375D0F}"/>
              </a:ext>
            </a:extLst>
          </p:cNvPr>
          <p:cNvSpPr/>
          <p:nvPr/>
        </p:nvSpPr>
        <p:spPr bwMode="auto">
          <a:xfrm>
            <a:off x="3875577" y="3506605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FC8A8595-61FA-4627-B071-1ABD040916DB}"/>
              </a:ext>
            </a:extLst>
          </p:cNvPr>
          <p:cNvSpPr/>
          <p:nvPr/>
        </p:nvSpPr>
        <p:spPr bwMode="auto">
          <a:xfrm>
            <a:off x="3875577" y="3506605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EC73F5F1-6422-426A-8C6A-485D9F326C0B}"/>
              </a:ext>
            </a:extLst>
          </p:cNvPr>
          <p:cNvSpPr/>
          <p:nvPr/>
        </p:nvSpPr>
        <p:spPr bwMode="auto">
          <a:xfrm>
            <a:off x="3875577" y="3506605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4CE5678F-59A2-4F78-848A-3ADE6791D5E5}"/>
              </a:ext>
            </a:extLst>
          </p:cNvPr>
          <p:cNvSpPr/>
          <p:nvPr/>
        </p:nvSpPr>
        <p:spPr bwMode="auto">
          <a:xfrm>
            <a:off x="4027977" y="3659005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FE37875B-26A2-4BF0-86F0-648E1E10F228}"/>
              </a:ext>
            </a:extLst>
          </p:cNvPr>
          <p:cNvSpPr/>
          <p:nvPr/>
        </p:nvSpPr>
        <p:spPr bwMode="auto">
          <a:xfrm>
            <a:off x="3331050" y="363285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3E560EAF-10F5-41C1-ABA6-4CD801639CB3}"/>
              </a:ext>
            </a:extLst>
          </p:cNvPr>
          <p:cNvSpPr/>
          <p:nvPr/>
        </p:nvSpPr>
        <p:spPr bwMode="auto">
          <a:xfrm>
            <a:off x="3545911" y="334188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4922C8AB-0832-4C30-87A9-E883662BCB9E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695775C8-3056-445A-B7AC-5989A3727B06}"/>
              </a:ext>
            </a:extLst>
          </p:cNvPr>
          <p:cNvSpPr/>
          <p:nvPr/>
        </p:nvSpPr>
        <p:spPr bwMode="auto">
          <a:xfrm>
            <a:off x="3788238" y="363210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A533AE79-956B-4F58-BC8D-CA4DE769A698}"/>
              </a:ext>
            </a:extLst>
          </p:cNvPr>
          <p:cNvSpPr/>
          <p:nvPr/>
        </p:nvSpPr>
        <p:spPr bwMode="auto">
          <a:xfrm>
            <a:off x="3788238" y="363210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D88DB800-60EF-4F2C-8362-89D4AA7DAABA}"/>
              </a:ext>
            </a:extLst>
          </p:cNvPr>
          <p:cNvSpPr/>
          <p:nvPr/>
        </p:nvSpPr>
        <p:spPr bwMode="auto">
          <a:xfrm>
            <a:off x="3788238" y="363210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4679DF75-33AB-48D6-8FE7-1B5F037D7D26}"/>
              </a:ext>
            </a:extLst>
          </p:cNvPr>
          <p:cNvSpPr/>
          <p:nvPr/>
        </p:nvSpPr>
        <p:spPr bwMode="auto">
          <a:xfrm>
            <a:off x="3494893" y="379023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16941724-4B5D-42BB-B30B-EF52F1C310BB}"/>
              </a:ext>
            </a:extLst>
          </p:cNvPr>
          <p:cNvSpPr/>
          <p:nvPr/>
        </p:nvSpPr>
        <p:spPr bwMode="auto">
          <a:xfrm>
            <a:off x="3473738" y="3539808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3E1CBB04-AE7F-400F-80AC-87304DBBA819}"/>
              </a:ext>
            </a:extLst>
          </p:cNvPr>
          <p:cNvSpPr/>
          <p:nvPr/>
        </p:nvSpPr>
        <p:spPr bwMode="auto">
          <a:xfrm>
            <a:off x="3566109" y="3797988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23D822B5-8F32-4E4C-B340-5DB9AF541966}"/>
              </a:ext>
            </a:extLst>
          </p:cNvPr>
          <p:cNvSpPr/>
          <p:nvPr/>
        </p:nvSpPr>
        <p:spPr bwMode="auto">
          <a:xfrm>
            <a:off x="3788238" y="363210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E3C82FE7-437D-4807-9621-F50350CDC7A0}"/>
              </a:ext>
            </a:extLst>
          </p:cNvPr>
          <p:cNvSpPr/>
          <p:nvPr/>
        </p:nvSpPr>
        <p:spPr bwMode="auto">
          <a:xfrm>
            <a:off x="3494893" y="379023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1B0E665F-5FCE-4ED5-ACD7-D0A244A76CBC}"/>
              </a:ext>
            </a:extLst>
          </p:cNvPr>
          <p:cNvSpPr/>
          <p:nvPr/>
        </p:nvSpPr>
        <p:spPr bwMode="auto">
          <a:xfrm>
            <a:off x="3494893" y="379023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990569E4-7AEB-4A7C-A1D4-E605567F8CA8}"/>
              </a:ext>
            </a:extLst>
          </p:cNvPr>
          <p:cNvSpPr/>
          <p:nvPr/>
        </p:nvSpPr>
        <p:spPr bwMode="auto">
          <a:xfrm>
            <a:off x="3494893" y="379023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7811984C-5FAD-4334-8E61-980C927AE1A6}"/>
              </a:ext>
            </a:extLst>
          </p:cNvPr>
          <p:cNvSpPr/>
          <p:nvPr/>
        </p:nvSpPr>
        <p:spPr bwMode="auto">
          <a:xfrm>
            <a:off x="3473738" y="3539808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BDC7E10F-4E65-4152-B07B-4B6082E0CEB1}"/>
              </a:ext>
            </a:extLst>
          </p:cNvPr>
          <p:cNvSpPr/>
          <p:nvPr/>
        </p:nvSpPr>
        <p:spPr bwMode="auto">
          <a:xfrm>
            <a:off x="3566109" y="3797988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CD888002-9E7D-4D38-8751-827649D72659}"/>
              </a:ext>
            </a:extLst>
          </p:cNvPr>
          <p:cNvSpPr/>
          <p:nvPr/>
        </p:nvSpPr>
        <p:spPr bwMode="auto">
          <a:xfrm>
            <a:off x="3403733" y="357890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8A52DC8A-CE04-4756-843F-23262C9C13D2}"/>
              </a:ext>
            </a:extLst>
          </p:cNvPr>
          <p:cNvSpPr/>
          <p:nvPr/>
        </p:nvSpPr>
        <p:spPr bwMode="auto">
          <a:xfrm>
            <a:off x="3143280" y="37055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F4A40678-86C8-4759-9BB2-D7704E754EB3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08A50D06-DD0D-4030-B491-D58F7E33B4DC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EF1B363A-CB3F-4432-A6C3-3541F7F1BE71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70636A0E-F85B-4EE0-8522-83E7314BD909}"/>
              </a:ext>
            </a:extLst>
          </p:cNvPr>
          <p:cNvSpPr/>
          <p:nvPr/>
        </p:nvSpPr>
        <p:spPr bwMode="auto">
          <a:xfrm>
            <a:off x="3510541" y="356694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346AA87E-6A7B-4C26-9566-D7D396ACC6E4}"/>
              </a:ext>
            </a:extLst>
          </p:cNvPr>
          <p:cNvSpPr/>
          <p:nvPr/>
        </p:nvSpPr>
        <p:spPr bwMode="auto">
          <a:xfrm>
            <a:off x="3815073" y="352235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3324407E-4311-4637-96A1-8D874B41A0BC}"/>
              </a:ext>
            </a:extLst>
          </p:cNvPr>
          <p:cNvSpPr/>
          <p:nvPr/>
        </p:nvSpPr>
        <p:spPr bwMode="auto">
          <a:xfrm>
            <a:off x="3581757" y="3574698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503ECF9C-99FD-4C08-985B-E54935D3B9BE}"/>
              </a:ext>
            </a:extLst>
          </p:cNvPr>
          <p:cNvSpPr/>
          <p:nvPr/>
        </p:nvSpPr>
        <p:spPr bwMode="auto">
          <a:xfrm>
            <a:off x="3457202" y="3459407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3107B85F-538B-47FA-81DD-8FD81CDB1ABC}"/>
              </a:ext>
            </a:extLst>
          </p:cNvPr>
          <p:cNvSpPr/>
          <p:nvPr/>
        </p:nvSpPr>
        <p:spPr bwMode="auto">
          <a:xfrm>
            <a:off x="3609602" y="3611807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C56C00C7-CBA2-4D63-A603-7FEC13EC9751}"/>
              </a:ext>
            </a:extLst>
          </p:cNvPr>
          <p:cNvSpPr/>
          <p:nvPr/>
        </p:nvSpPr>
        <p:spPr bwMode="auto">
          <a:xfrm>
            <a:off x="3609602" y="3611807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8615BFC4-2EBD-47BA-A680-8F6B8FC43BEC}"/>
              </a:ext>
            </a:extLst>
          </p:cNvPr>
          <p:cNvSpPr/>
          <p:nvPr/>
        </p:nvSpPr>
        <p:spPr bwMode="auto">
          <a:xfrm>
            <a:off x="3609602" y="3611807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B09B7BD0-CFF1-4966-89E6-26EE3072AF8A}"/>
              </a:ext>
            </a:extLst>
          </p:cNvPr>
          <p:cNvSpPr/>
          <p:nvPr/>
        </p:nvSpPr>
        <p:spPr bwMode="auto">
          <a:xfrm>
            <a:off x="3189388" y="379092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5CB1353E-AC43-4915-A331-0C289D9930DA}"/>
              </a:ext>
            </a:extLst>
          </p:cNvPr>
          <p:cNvSpPr/>
          <p:nvPr/>
        </p:nvSpPr>
        <p:spPr bwMode="auto">
          <a:xfrm>
            <a:off x="3859295" y="367873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9CD80A13-1DFD-454F-A364-32433D0A91AA}"/>
              </a:ext>
            </a:extLst>
          </p:cNvPr>
          <p:cNvSpPr/>
          <p:nvPr/>
        </p:nvSpPr>
        <p:spPr bwMode="auto">
          <a:xfrm>
            <a:off x="3382818" y="2194173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261C4B8D-8443-4D9C-854B-0106A8C19598}"/>
              </a:ext>
            </a:extLst>
          </p:cNvPr>
          <p:cNvSpPr/>
          <p:nvPr/>
        </p:nvSpPr>
        <p:spPr bwMode="auto">
          <a:xfrm>
            <a:off x="3461549" y="341997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36C45C3B-9B39-4BC5-BA2D-1C7B85268969}"/>
              </a:ext>
            </a:extLst>
          </p:cNvPr>
          <p:cNvSpPr/>
          <p:nvPr/>
        </p:nvSpPr>
        <p:spPr bwMode="auto">
          <a:xfrm>
            <a:off x="3613949" y="357237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0ED54351-AB9F-4547-98B4-DE4DC825132B}"/>
              </a:ext>
            </a:extLst>
          </p:cNvPr>
          <p:cNvSpPr/>
          <p:nvPr/>
        </p:nvSpPr>
        <p:spPr bwMode="auto">
          <a:xfrm>
            <a:off x="3613949" y="357237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D5592971-601D-458C-B3EB-D25ACDF5FE05}"/>
              </a:ext>
            </a:extLst>
          </p:cNvPr>
          <p:cNvSpPr/>
          <p:nvPr/>
        </p:nvSpPr>
        <p:spPr bwMode="auto">
          <a:xfrm>
            <a:off x="3613949" y="357237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7DD849A4-209F-4D6D-9D9F-385E8C18145D}"/>
              </a:ext>
            </a:extLst>
          </p:cNvPr>
          <p:cNvSpPr/>
          <p:nvPr/>
        </p:nvSpPr>
        <p:spPr bwMode="auto">
          <a:xfrm>
            <a:off x="3706320" y="383055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1" name="타원 390">
            <a:extLst>
              <a:ext uri="{FF2B5EF4-FFF2-40B4-BE49-F238E27FC236}">
                <a16:creationId xmlns:a16="http://schemas.microsoft.com/office/drawing/2014/main" id="{0A2CE9FA-CB5E-4921-8DC7-6BC51A7E4C82}"/>
              </a:ext>
            </a:extLst>
          </p:cNvPr>
          <p:cNvSpPr/>
          <p:nvPr/>
        </p:nvSpPr>
        <p:spPr bwMode="auto">
          <a:xfrm>
            <a:off x="4159687" y="3492975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2" name="타원 391">
            <a:extLst>
              <a:ext uri="{FF2B5EF4-FFF2-40B4-BE49-F238E27FC236}">
                <a16:creationId xmlns:a16="http://schemas.microsoft.com/office/drawing/2014/main" id="{A754745E-B404-46F8-88AB-FC04986DEBD9}"/>
              </a:ext>
            </a:extLst>
          </p:cNvPr>
          <p:cNvSpPr/>
          <p:nvPr/>
        </p:nvSpPr>
        <p:spPr bwMode="auto">
          <a:xfrm>
            <a:off x="4312087" y="3645375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1029425D-0587-40E3-8702-1B5760D70F4B}"/>
              </a:ext>
            </a:extLst>
          </p:cNvPr>
          <p:cNvSpPr/>
          <p:nvPr/>
        </p:nvSpPr>
        <p:spPr bwMode="auto">
          <a:xfrm>
            <a:off x="3143280" y="37055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4" name="타원 393">
            <a:extLst>
              <a:ext uri="{FF2B5EF4-FFF2-40B4-BE49-F238E27FC236}">
                <a16:creationId xmlns:a16="http://schemas.microsoft.com/office/drawing/2014/main" id="{F90D8980-9744-41C2-8F5A-8DF68641A689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764DEFE2-C172-4942-8953-5C96535C8281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BB4655B4-01FB-4919-9E83-11C7FCFF241D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5FA7040C-B37E-4543-B45C-D9EF1294D441}"/>
              </a:ext>
            </a:extLst>
          </p:cNvPr>
          <p:cNvSpPr/>
          <p:nvPr/>
        </p:nvSpPr>
        <p:spPr bwMode="auto">
          <a:xfrm>
            <a:off x="3510541" y="356694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22ADA999-0494-4BA3-A75B-150158D8FC29}"/>
              </a:ext>
            </a:extLst>
          </p:cNvPr>
          <p:cNvSpPr/>
          <p:nvPr/>
        </p:nvSpPr>
        <p:spPr bwMode="auto">
          <a:xfrm>
            <a:off x="3602912" y="382512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7DE70F2B-5CE2-4BE0-BD9E-D06CBEF85934}"/>
              </a:ext>
            </a:extLst>
          </p:cNvPr>
          <p:cNvSpPr/>
          <p:nvPr/>
        </p:nvSpPr>
        <p:spPr bwMode="auto">
          <a:xfrm>
            <a:off x="3364941" y="2293954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217D135A-42CD-4619-8799-2346970DDE69}"/>
              </a:ext>
            </a:extLst>
          </p:cNvPr>
          <p:cNvSpPr/>
          <p:nvPr/>
        </p:nvSpPr>
        <p:spPr bwMode="auto">
          <a:xfrm>
            <a:off x="3143280" y="37055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4152ED88-3589-44C6-8E36-2B252555FFE5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13572693-1DFB-4366-AF26-BE48F03FFE47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83BA62A1-9AD1-490E-8D27-EE30A0CBFE57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id="{5B011084-6CBE-4D75-A55A-58BECBCEFCEC}"/>
              </a:ext>
            </a:extLst>
          </p:cNvPr>
          <p:cNvSpPr/>
          <p:nvPr/>
        </p:nvSpPr>
        <p:spPr bwMode="auto">
          <a:xfrm>
            <a:off x="3057709" y="2326752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0393A407-2E7B-4D49-9593-0F49E8078270}"/>
              </a:ext>
            </a:extLst>
          </p:cNvPr>
          <p:cNvSpPr/>
          <p:nvPr/>
        </p:nvSpPr>
        <p:spPr bwMode="auto">
          <a:xfrm>
            <a:off x="3637260" y="365212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117E61B5-0723-47B0-9A46-BA472AAB97EB}"/>
              </a:ext>
            </a:extLst>
          </p:cNvPr>
          <p:cNvSpPr/>
          <p:nvPr/>
        </p:nvSpPr>
        <p:spPr bwMode="auto">
          <a:xfrm>
            <a:off x="3789660" y="380452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7" name="타원 406">
            <a:extLst>
              <a:ext uri="{FF2B5EF4-FFF2-40B4-BE49-F238E27FC236}">
                <a16:creationId xmlns:a16="http://schemas.microsoft.com/office/drawing/2014/main" id="{9A8DF350-D15D-45A8-9FC8-11C1B016513E}"/>
              </a:ext>
            </a:extLst>
          </p:cNvPr>
          <p:cNvSpPr/>
          <p:nvPr/>
        </p:nvSpPr>
        <p:spPr bwMode="auto">
          <a:xfrm>
            <a:off x="1850923" y="35333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955FFC22-E0FD-4E95-B2D9-DE3959C30244}"/>
              </a:ext>
            </a:extLst>
          </p:cNvPr>
          <p:cNvSpPr/>
          <p:nvPr/>
        </p:nvSpPr>
        <p:spPr bwMode="auto">
          <a:xfrm>
            <a:off x="2003323" y="36857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3B5B095C-7BFC-415D-B3AB-08022568C615}"/>
              </a:ext>
            </a:extLst>
          </p:cNvPr>
          <p:cNvSpPr/>
          <p:nvPr/>
        </p:nvSpPr>
        <p:spPr bwMode="auto">
          <a:xfrm>
            <a:off x="2003323" y="36857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FB80BE3C-7F35-434F-9F7B-DBD4FD778911}"/>
              </a:ext>
            </a:extLst>
          </p:cNvPr>
          <p:cNvSpPr/>
          <p:nvPr/>
        </p:nvSpPr>
        <p:spPr bwMode="auto">
          <a:xfrm>
            <a:off x="2003323" y="36857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69A60CAB-2CE4-4A1C-8EB2-3B2BFBBECE0D}"/>
              </a:ext>
            </a:extLst>
          </p:cNvPr>
          <p:cNvSpPr/>
          <p:nvPr/>
        </p:nvSpPr>
        <p:spPr bwMode="auto">
          <a:xfrm>
            <a:off x="2155723" y="38381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F8BE58A1-1C28-406E-9789-10030F533EA2}"/>
              </a:ext>
            </a:extLst>
          </p:cNvPr>
          <p:cNvSpPr/>
          <p:nvPr/>
        </p:nvSpPr>
        <p:spPr bwMode="auto">
          <a:xfrm>
            <a:off x="2308123" y="39905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80D4A228-43D1-490B-98A6-B3655193527D}"/>
              </a:ext>
            </a:extLst>
          </p:cNvPr>
          <p:cNvSpPr/>
          <p:nvPr/>
        </p:nvSpPr>
        <p:spPr bwMode="auto">
          <a:xfrm>
            <a:off x="2460523" y="41429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E17D8674-913F-415A-8ED3-7B7055FA4A62}"/>
              </a:ext>
            </a:extLst>
          </p:cNvPr>
          <p:cNvSpPr/>
          <p:nvPr/>
        </p:nvSpPr>
        <p:spPr bwMode="auto">
          <a:xfrm>
            <a:off x="1984402" y="361208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DA951731-82AB-43B4-9659-1F06A320BBA2}"/>
              </a:ext>
            </a:extLst>
          </p:cNvPr>
          <p:cNvSpPr/>
          <p:nvPr/>
        </p:nvSpPr>
        <p:spPr bwMode="auto">
          <a:xfrm>
            <a:off x="2136802" y="376448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C3DE659A-4BD7-4876-89D3-A80E83A1D86D}"/>
              </a:ext>
            </a:extLst>
          </p:cNvPr>
          <p:cNvSpPr/>
          <p:nvPr/>
        </p:nvSpPr>
        <p:spPr bwMode="auto">
          <a:xfrm>
            <a:off x="2136802" y="376448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6EC5B7D7-BCE3-44F8-B93B-8D5B508C9206}"/>
              </a:ext>
            </a:extLst>
          </p:cNvPr>
          <p:cNvSpPr/>
          <p:nvPr/>
        </p:nvSpPr>
        <p:spPr bwMode="auto">
          <a:xfrm>
            <a:off x="2136802" y="376448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618BC783-72FF-44EC-B1A2-A69EDF758793}"/>
              </a:ext>
            </a:extLst>
          </p:cNvPr>
          <p:cNvSpPr/>
          <p:nvPr/>
        </p:nvSpPr>
        <p:spPr bwMode="auto">
          <a:xfrm>
            <a:off x="2109996" y="362559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44247B8C-1109-47E8-96A3-094F1AE95F04}"/>
              </a:ext>
            </a:extLst>
          </p:cNvPr>
          <p:cNvSpPr/>
          <p:nvPr/>
        </p:nvSpPr>
        <p:spPr bwMode="auto">
          <a:xfrm>
            <a:off x="2262396" y="377799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849646E5-FEF4-49B0-A40F-2EBCC17A674F}"/>
              </a:ext>
            </a:extLst>
          </p:cNvPr>
          <p:cNvSpPr/>
          <p:nvPr/>
        </p:nvSpPr>
        <p:spPr bwMode="auto">
          <a:xfrm>
            <a:off x="2414796" y="393039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921E39E8-2648-4F59-BC2F-BA1218FF0222}"/>
              </a:ext>
            </a:extLst>
          </p:cNvPr>
          <p:cNvSpPr/>
          <p:nvPr/>
        </p:nvSpPr>
        <p:spPr bwMode="auto">
          <a:xfrm>
            <a:off x="2786128" y="22600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11383487-291F-4D68-8584-49D810524830}"/>
              </a:ext>
            </a:extLst>
          </p:cNvPr>
          <p:cNvSpPr/>
          <p:nvPr/>
        </p:nvSpPr>
        <p:spPr bwMode="auto">
          <a:xfrm>
            <a:off x="2938528" y="24124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0C3BF382-8B72-49A0-BC37-C8508A919555}"/>
              </a:ext>
            </a:extLst>
          </p:cNvPr>
          <p:cNvSpPr/>
          <p:nvPr/>
        </p:nvSpPr>
        <p:spPr bwMode="auto">
          <a:xfrm>
            <a:off x="2938528" y="24124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0F061B44-D7B5-4598-8E9A-77399E382CFF}"/>
              </a:ext>
            </a:extLst>
          </p:cNvPr>
          <p:cNvSpPr/>
          <p:nvPr/>
        </p:nvSpPr>
        <p:spPr bwMode="auto">
          <a:xfrm>
            <a:off x="2938528" y="24124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8CA07FEE-BA14-4A9B-A74C-407F602B23D3}"/>
              </a:ext>
            </a:extLst>
          </p:cNvPr>
          <p:cNvSpPr/>
          <p:nvPr/>
        </p:nvSpPr>
        <p:spPr bwMode="auto">
          <a:xfrm>
            <a:off x="3090928" y="25648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1558C131-9741-4B12-AE78-2E18DF07B80F}"/>
              </a:ext>
            </a:extLst>
          </p:cNvPr>
          <p:cNvSpPr/>
          <p:nvPr/>
        </p:nvSpPr>
        <p:spPr bwMode="auto">
          <a:xfrm>
            <a:off x="3243328" y="27172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6AB71147-4DEB-45CA-A355-307BB9F1BDB3}"/>
              </a:ext>
            </a:extLst>
          </p:cNvPr>
          <p:cNvSpPr/>
          <p:nvPr/>
        </p:nvSpPr>
        <p:spPr bwMode="auto">
          <a:xfrm>
            <a:off x="3395728" y="28696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CAB5006B-8A46-4265-905B-9329410773D1}"/>
              </a:ext>
            </a:extLst>
          </p:cNvPr>
          <p:cNvSpPr/>
          <p:nvPr/>
        </p:nvSpPr>
        <p:spPr bwMode="auto">
          <a:xfrm>
            <a:off x="3134098" y="18714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CD8A8A53-DDB0-4773-A37B-D3BA5E3519F1}"/>
              </a:ext>
            </a:extLst>
          </p:cNvPr>
          <p:cNvSpPr/>
          <p:nvPr/>
        </p:nvSpPr>
        <p:spPr bwMode="auto">
          <a:xfrm>
            <a:off x="3286498" y="20238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0" name="타원 429">
            <a:extLst>
              <a:ext uri="{FF2B5EF4-FFF2-40B4-BE49-F238E27FC236}">
                <a16:creationId xmlns:a16="http://schemas.microsoft.com/office/drawing/2014/main" id="{36FD34A8-CAE2-492D-A589-24F192F8D1BE}"/>
              </a:ext>
            </a:extLst>
          </p:cNvPr>
          <p:cNvSpPr/>
          <p:nvPr/>
        </p:nvSpPr>
        <p:spPr bwMode="auto">
          <a:xfrm>
            <a:off x="3286498" y="20238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1" name="타원 430">
            <a:extLst>
              <a:ext uri="{FF2B5EF4-FFF2-40B4-BE49-F238E27FC236}">
                <a16:creationId xmlns:a16="http://schemas.microsoft.com/office/drawing/2014/main" id="{A0D8542E-7066-4F02-BD2C-8F13AB96B52B}"/>
              </a:ext>
            </a:extLst>
          </p:cNvPr>
          <p:cNvSpPr/>
          <p:nvPr/>
        </p:nvSpPr>
        <p:spPr bwMode="auto">
          <a:xfrm>
            <a:off x="3286498" y="20238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5221849D-0B77-4290-9ABE-7710686872DC}"/>
              </a:ext>
            </a:extLst>
          </p:cNvPr>
          <p:cNvSpPr/>
          <p:nvPr/>
        </p:nvSpPr>
        <p:spPr bwMode="auto">
          <a:xfrm>
            <a:off x="3438898" y="21762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3" name="타원 432">
            <a:extLst>
              <a:ext uri="{FF2B5EF4-FFF2-40B4-BE49-F238E27FC236}">
                <a16:creationId xmlns:a16="http://schemas.microsoft.com/office/drawing/2014/main" id="{E7B3019C-06DF-4403-8150-BD09EE9E9FAB}"/>
              </a:ext>
            </a:extLst>
          </p:cNvPr>
          <p:cNvSpPr/>
          <p:nvPr/>
        </p:nvSpPr>
        <p:spPr bwMode="auto">
          <a:xfrm>
            <a:off x="3591298" y="23286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4" name="타원 433">
            <a:extLst>
              <a:ext uri="{FF2B5EF4-FFF2-40B4-BE49-F238E27FC236}">
                <a16:creationId xmlns:a16="http://schemas.microsoft.com/office/drawing/2014/main" id="{EBC3E06D-B9B7-4A2B-975D-5D482E53DDB9}"/>
              </a:ext>
            </a:extLst>
          </p:cNvPr>
          <p:cNvSpPr/>
          <p:nvPr/>
        </p:nvSpPr>
        <p:spPr bwMode="auto">
          <a:xfrm>
            <a:off x="3743698" y="24810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5" name="타원 434">
            <a:extLst>
              <a:ext uri="{FF2B5EF4-FFF2-40B4-BE49-F238E27FC236}">
                <a16:creationId xmlns:a16="http://schemas.microsoft.com/office/drawing/2014/main" id="{400A9AA6-F1D5-42E2-976C-B59504439CCF}"/>
              </a:ext>
            </a:extLst>
          </p:cNvPr>
          <p:cNvSpPr/>
          <p:nvPr/>
        </p:nvSpPr>
        <p:spPr bwMode="auto">
          <a:xfrm>
            <a:off x="2341739" y="324168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6" name="타원 435">
            <a:extLst>
              <a:ext uri="{FF2B5EF4-FFF2-40B4-BE49-F238E27FC236}">
                <a16:creationId xmlns:a16="http://schemas.microsoft.com/office/drawing/2014/main" id="{D4FF92CE-C80A-4671-BD6C-A11B9235D198}"/>
              </a:ext>
            </a:extLst>
          </p:cNvPr>
          <p:cNvSpPr/>
          <p:nvPr/>
        </p:nvSpPr>
        <p:spPr bwMode="auto">
          <a:xfrm>
            <a:off x="2494139" y="339408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7" name="타원 436">
            <a:extLst>
              <a:ext uri="{FF2B5EF4-FFF2-40B4-BE49-F238E27FC236}">
                <a16:creationId xmlns:a16="http://schemas.microsoft.com/office/drawing/2014/main" id="{22DDA194-56BB-4422-981D-B2EC6D35DAF9}"/>
              </a:ext>
            </a:extLst>
          </p:cNvPr>
          <p:cNvSpPr/>
          <p:nvPr/>
        </p:nvSpPr>
        <p:spPr bwMode="auto">
          <a:xfrm>
            <a:off x="2494139" y="339408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8" name="타원 437">
            <a:extLst>
              <a:ext uri="{FF2B5EF4-FFF2-40B4-BE49-F238E27FC236}">
                <a16:creationId xmlns:a16="http://schemas.microsoft.com/office/drawing/2014/main" id="{A474C6E6-C086-48B5-808F-6436BF8F311C}"/>
              </a:ext>
            </a:extLst>
          </p:cNvPr>
          <p:cNvSpPr/>
          <p:nvPr/>
        </p:nvSpPr>
        <p:spPr bwMode="auto">
          <a:xfrm>
            <a:off x="2494139" y="339408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1A75B65E-D8E7-4567-B23D-0E5F0A8FC801}"/>
              </a:ext>
            </a:extLst>
          </p:cNvPr>
          <p:cNvSpPr/>
          <p:nvPr/>
        </p:nvSpPr>
        <p:spPr bwMode="auto">
          <a:xfrm>
            <a:off x="2467333" y="325519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0" name="타원 439">
            <a:extLst>
              <a:ext uri="{FF2B5EF4-FFF2-40B4-BE49-F238E27FC236}">
                <a16:creationId xmlns:a16="http://schemas.microsoft.com/office/drawing/2014/main" id="{2C5B36C6-1BCC-4B9A-A8A3-5ABF1922A545}"/>
              </a:ext>
            </a:extLst>
          </p:cNvPr>
          <p:cNvSpPr/>
          <p:nvPr/>
        </p:nvSpPr>
        <p:spPr bwMode="auto">
          <a:xfrm>
            <a:off x="2619733" y="340759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1" name="타원 440">
            <a:extLst>
              <a:ext uri="{FF2B5EF4-FFF2-40B4-BE49-F238E27FC236}">
                <a16:creationId xmlns:a16="http://schemas.microsoft.com/office/drawing/2014/main" id="{EB654385-099A-4DBD-BDAC-728561115CFF}"/>
              </a:ext>
            </a:extLst>
          </p:cNvPr>
          <p:cNvSpPr/>
          <p:nvPr/>
        </p:nvSpPr>
        <p:spPr bwMode="auto">
          <a:xfrm>
            <a:off x="2772133" y="355999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2" name="타원 441">
            <a:extLst>
              <a:ext uri="{FF2B5EF4-FFF2-40B4-BE49-F238E27FC236}">
                <a16:creationId xmlns:a16="http://schemas.microsoft.com/office/drawing/2014/main" id="{88961BD7-A5F2-40B4-8AC7-148327C2D4F3}"/>
              </a:ext>
            </a:extLst>
          </p:cNvPr>
          <p:cNvSpPr/>
          <p:nvPr/>
        </p:nvSpPr>
        <p:spPr bwMode="auto">
          <a:xfrm>
            <a:off x="2703892" y="23730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3" name="타원 442">
            <a:extLst>
              <a:ext uri="{FF2B5EF4-FFF2-40B4-BE49-F238E27FC236}">
                <a16:creationId xmlns:a16="http://schemas.microsoft.com/office/drawing/2014/main" id="{EE0528AE-86EA-4726-85AC-5914CD61F8CA}"/>
              </a:ext>
            </a:extLst>
          </p:cNvPr>
          <p:cNvSpPr/>
          <p:nvPr/>
        </p:nvSpPr>
        <p:spPr bwMode="auto">
          <a:xfrm>
            <a:off x="2856292" y="25254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4" name="타원 443">
            <a:extLst>
              <a:ext uri="{FF2B5EF4-FFF2-40B4-BE49-F238E27FC236}">
                <a16:creationId xmlns:a16="http://schemas.microsoft.com/office/drawing/2014/main" id="{5426FC08-937B-4E71-9AA3-C0300E206BC8}"/>
              </a:ext>
            </a:extLst>
          </p:cNvPr>
          <p:cNvSpPr/>
          <p:nvPr/>
        </p:nvSpPr>
        <p:spPr bwMode="auto">
          <a:xfrm>
            <a:off x="2856292" y="25254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5" name="타원 444">
            <a:extLst>
              <a:ext uri="{FF2B5EF4-FFF2-40B4-BE49-F238E27FC236}">
                <a16:creationId xmlns:a16="http://schemas.microsoft.com/office/drawing/2014/main" id="{36C48F4F-6E1B-44F9-ABBA-D0F8B6B71C96}"/>
              </a:ext>
            </a:extLst>
          </p:cNvPr>
          <p:cNvSpPr/>
          <p:nvPr/>
        </p:nvSpPr>
        <p:spPr bwMode="auto">
          <a:xfrm>
            <a:off x="2856292" y="25254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6" name="타원 445">
            <a:extLst>
              <a:ext uri="{FF2B5EF4-FFF2-40B4-BE49-F238E27FC236}">
                <a16:creationId xmlns:a16="http://schemas.microsoft.com/office/drawing/2014/main" id="{CF49E4F2-F368-457C-B206-E4501F3F7A11}"/>
              </a:ext>
            </a:extLst>
          </p:cNvPr>
          <p:cNvSpPr/>
          <p:nvPr/>
        </p:nvSpPr>
        <p:spPr bwMode="auto">
          <a:xfrm>
            <a:off x="3008692" y="26778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39F81609-2A18-4134-AA55-63923E74EF13}"/>
              </a:ext>
            </a:extLst>
          </p:cNvPr>
          <p:cNvSpPr/>
          <p:nvPr/>
        </p:nvSpPr>
        <p:spPr bwMode="auto">
          <a:xfrm>
            <a:off x="3161092" y="28302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8" name="타원 447">
            <a:extLst>
              <a:ext uri="{FF2B5EF4-FFF2-40B4-BE49-F238E27FC236}">
                <a16:creationId xmlns:a16="http://schemas.microsoft.com/office/drawing/2014/main" id="{2F39AC6C-4E2F-4C9C-9C2A-A602F169F673}"/>
              </a:ext>
            </a:extLst>
          </p:cNvPr>
          <p:cNvSpPr/>
          <p:nvPr/>
        </p:nvSpPr>
        <p:spPr bwMode="auto">
          <a:xfrm>
            <a:off x="3313492" y="29826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9" name="타원 448">
            <a:extLst>
              <a:ext uri="{FF2B5EF4-FFF2-40B4-BE49-F238E27FC236}">
                <a16:creationId xmlns:a16="http://schemas.microsoft.com/office/drawing/2014/main" id="{0A38A450-9A40-4552-B934-0A5EE6990411}"/>
              </a:ext>
            </a:extLst>
          </p:cNvPr>
          <p:cNvSpPr/>
          <p:nvPr/>
        </p:nvSpPr>
        <p:spPr bwMode="auto">
          <a:xfrm>
            <a:off x="3143280" y="37055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0" name="타원 449">
            <a:extLst>
              <a:ext uri="{FF2B5EF4-FFF2-40B4-BE49-F238E27FC236}">
                <a16:creationId xmlns:a16="http://schemas.microsoft.com/office/drawing/2014/main" id="{D3472F51-2BAA-4B2E-A611-F7F656515AAF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1" name="타원 450">
            <a:extLst>
              <a:ext uri="{FF2B5EF4-FFF2-40B4-BE49-F238E27FC236}">
                <a16:creationId xmlns:a16="http://schemas.microsoft.com/office/drawing/2014/main" id="{4CA3F868-EDC4-40C3-A58C-42F9D494E255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2" name="타원 451">
            <a:extLst>
              <a:ext uri="{FF2B5EF4-FFF2-40B4-BE49-F238E27FC236}">
                <a16:creationId xmlns:a16="http://schemas.microsoft.com/office/drawing/2014/main" id="{0924A5E0-B783-4774-8096-5EBB73FF6839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3" name="타원 452">
            <a:extLst>
              <a:ext uri="{FF2B5EF4-FFF2-40B4-BE49-F238E27FC236}">
                <a16:creationId xmlns:a16="http://schemas.microsoft.com/office/drawing/2014/main" id="{51A5698C-387C-40F6-8E7E-EC1E1C30119B}"/>
              </a:ext>
            </a:extLst>
          </p:cNvPr>
          <p:cNvSpPr/>
          <p:nvPr/>
        </p:nvSpPr>
        <p:spPr bwMode="auto">
          <a:xfrm>
            <a:off x="3057709" y="2326752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04DBB31E-98ED-461C-8E98-762CD3DD990C}"/>
              </a:ext>
            </a:extLst>
          </p:cNvPr>
          <p:cNvSpPr/>
          <p:nvPr/>
        </p:nvSpPr>
        <p:spPr bwMode="auto">
          <a:xfrm>
            <a:off x="3210109" y="2479152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5" name="타원 454">
            <a:extLst>
              <a:ext uri="{FF2B5EF4-FFF2-40B4-BE49-F238E27FC236}">
                <a16:creationId xmlns:a16="http://schemas.microsoft.com/office/drawing/2014/main" id="{E05CE371-815F-472B-972C-514F6A9C70B4}"/>
              </a:ext>
            </a:extLst>
          </p:cNvPr>
          <p:cNvSpPr/>
          <p:nvPr/>
        </p:nvSpPr>
        <p:spPr bwMode="auto">
          <a:xfrm>
            <a:off x="3362509" y="2631552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6" name="타원 455">
            <a:extLst>
              <a:ext uri="{FF2B5EF4-FFF2-40B4-BE49-F238E27FC236}">
                <a16:creationId xmlns:a16="http://schemas.microsoft.com/office/drawing/2014/main" id="{3E0FC78E-D8EA-45B1-9B44-857403E98B3C}"/>
              </a:ext>
            </a:extLst>
          </p:cNvPr>
          <p:cNvSpPr/>
          <p:nvPr/>
        </p:nvSpPr>
        <p:spPr bwMode="auto">
          <a:xfrm>
            <a:off x="3170099" y="324854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A50D8818-006A-48DA-ACEB-DC60C457A85E}"/>
              </a:ext>
            </a:extLst>
          </p:cNvPr>
          <p:cNvSpPr/>
          <p:nvPr/>
        </p:nvSpPr>
        <p:spPr bwMode="auto">
          <a:xfrm>
            <a:off x="3322499" y="340094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7B926E9D-7515-4BB5-8B94-6984B6E9A121}"/>
              </a:ext>
            </a:extLst>
          </p:cNvPr>
          <p:cNvSpPr/>
          <p:nvPr/>
        </p:nvSpPr>
        <p:spPr bwMode="auto">
          <a:xfrm>
            <a:off x="3322499" y="340094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32C49BF2-9983-49DD-A7C5-347932CC35D9}"/>
              </a:ext>
            </a:extLst>
          </p:cNvPr>
          <p:cNvSpPr/>
          <p:nvPr/>
        </p:nvSpPr>
        <p:spPr bwMode="auto">
          <a:xfrm>
            <a:off x="3322499" y="340094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0" name="타원 459">
            <a:extLst>
              <a:ext uri="{FF2B5EF4-FFF2-40B4-BE49-F238E27FC236}">
                <a16:creationId xmlns:a16="http://schemas.microsoft.com/office/drawing/2014/main" id="{C4ED9E7F-3AB2-4886-9DA1-8B876C4AD545}"/>
              </a:ext>
            </a:extLst>
          </p:cNvPr>
          <p:cNvSpPr/>
          <p:nvPr/>
        </p:nvSpPr>
        <p:spPr bwMode="auto">
          <a:xfrm>
            <a:off x="2619733" y="3234520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1" name="타원 460">
            <a:extLst>
              <a:ext uri="{FF2B5EF4-FFF2-40B4-BE49-F238E27FC236}">
                <a16:creationId xmlns:a16="http://schemas.microsoft.com/office/drawing/2014/main" id="{A0692890-3642-40B2-B0AD-79409A576BB0}"/>
              </a:ext>
            </a:extLst>
          </p:cNvPr>
          <p:cNvSpPr/>
          <p:nvPr/>
        </p:nvSpPr>
        <p:spPr bwMode="auto">
          <a:xfrm>
            <a:off x="2772133" y="3386920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3" name="타원 462">
            <a:extLst>
              <a:ext uri="{FF2B5EF4-FFF2-40B4-BE49-F238E27FC236}">
                <a16:creationId xmlns:a16="http://schemas.microsoft.com/office/drawing/2014/main" id="{CF8E9B8C-2605-4845-9088-75C9F1111924}"/>
              </a:ext>
            </a:extLst>
          </p:cNvPr>
          <p:cNvSpPr/>
          <p:nvPr/>
        </p:nvSpPr>
        <p:spPr bwMode="auto">
          <a:xfrm>
            <a:off x="3143280" y="37055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4" name="타원 463">
            <a:extLst>
              <a:ext uri="{FF2B5EF4-FFF2-40B4-BE49-F238E27FC236}">
                <a16:creationId xmlns:a16="http://schemas.microsoft.com/office/drawing/2014/main" id="{CC4DC510-BD82-4C07-B262-65B472A82DCF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2C7E2088-8F3F-44D1-B3C7-C3128C985ECC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493C1C7C-6E47-42D0-BD8D-DC56A674C8D4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7" name="타원 466">
            <a:extLst>
              <a:ext uri="{FF2B5EF4-FFF2-40B4-BE49-F238E27FC236}">
                <a16:creationId xmlns:a16="http://schemas.microsoft.com/office/drawing/2014/main" id="{4E5F5938-7A03-42C0-86EC-A598F125BA01}"/>
              </a:ext>
            </a:extLst>
          </p:cNvPr>
          <p:cNvSpPr/>
          <p:nvPr/>
        </p:nvSpPr>
        <p:spPr bwMode="auto">
          <a:xfrm>
            <a:off x="3720003" y="365212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8" name="타원 467">
            <a:extLst>
              <a:ext uri="{FF2B5EF4-FFF2-40B4-BE49-F238E27FC236}">
                <a16:creationId xmlns:a16="http://schemas.microsoft.com/office/drawing/2014/main" id="{146F71D2-0E29-4270-B752-DEDD32B8DA7C}"/>
              </a:ext>
            </a:extLst>
          </p:cNvPr>
          <p:cNvSpPr/>
          <p:nvPr/>
        </p:nvSpPr>
        <p:spPr bwMode="auto">
          <a:xfrm>
            <a:off x="3540252" y="346083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9" name="타원 468">
            <a:extLst>
              <a:ext uri="{FF2B5EF4-FFF2-40B4-BE49-F238E27FC236}">
                <a16:creationId xmlns:a16="http://schemas.microsoft.com/office/drawing/2014/main" id="{E636BA4F-D497-47B1-A1B8-C6FB6C34E35B}"/>
              </a:ext>
            </a:extLst>
          </p:cNvPr>
          <p:cNvSpPr/>
          <p:nvPr/>
        </p:nvSpPr>
        <p:spPr bwMode="auto">
          <a:xfrm>
            <a:off x="3692652" y="361323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30FB0325-D876-45E1-B8FC-838D22724DAE}"/>
              </a:ext>
            </a:extLst>
          </p:cNvPr>
          <p:cNvSpPr/>
          <p:nvPr/>
        </p:nvSpPr>
        <p:spPr>
          <a:xfrm>
            <a:off x="4959379" y="4548672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나이</a:t>
            </a:r>
            <a:endParaRPr lang="ko-KR" altLang="en-US" sz="1200" dirty="0"/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8726DDA6-AE28-459B-8D4B-4AED79A81847}"/>
              </a:ext>
            </a:extLst>
          </p:cNvPr>
          <p:cNvSpPr/>
          <p:nvPr/>
        </p:nvSpPr>
        <p:spPr>
          <a:xfrm>
            <a:off x="349004" y="1244737"/>
            <a:ext cx="8130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교육년수</a:t>
            </a:r>
            <a:endParaRPr lang="ko-KR" altLang="en-US" sz="1200" dirty="0"/>
          </a:p>
        </p:txBody>
      </p: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19B120ED-CDC4-4174-BB2C-3A2B6CC26AC8}"/>
              </a:ext>
            </a:extLst>
          </p:cNvPr>
          <p:cNvCxnSpPr/>
          <p:nvPr/>
        </p:nvCxnSpPr>
        <p:spPr>
          <a:xfrm>
            <a:off x="1446288" y="457075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D37A10FE-CB24-4CC2-A378-C25E68BFCB14}"/>
              </a:ext>
            </a:extLst>
          </p:cNvPr>
          <p:cNvCxnSpPr/>
          <p:nvPr/>
        </p:nvCxnSpPr>
        <p:spPr>
          <a:xfrm>
            <a:off x="2147328" y="456313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직선 연결선 473">
            <a:extLst>
              <a:ext uri="{FF2B5EF4-FFF2-40B4-BE49-F238E27FC236}">
                <a16:creationId xmlns:a16="http://schemas.microsoft.com/office/drawing/2014/main" id="{045325FB-6DBE-4B7C-A5C9-6E982777FDAF}"/>
              </a:ext>
            </a:extLst>
          </p:cNvPr>
          <p:cNvCxnSpPr/>
          <p:nvPr/>
        </p:nvCxnSpPr>
        <p:spPr>
          <a:xfrm>
            <a:off x="2772168" y="456313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직선 연결선 474">
            <a:extLst>
              <a:ext uri="{FF2B5EF4-FFF2-40B4-BE49-F238E27FC236}">
                <a16:creationId xmlns:a16="http://schemas.microsoft.com/office/drawing/2014/main" id="{021B319C-F065-4654-8787-CB0190776D55}"/>
              </a:ext>
            </a:extLst>
          </p:cNvPr>
          <p:cNvCxnSpPr/>
          <p:nvPr/>
        </p:nvCxnSpPr>
        <p:spPr>
          <a:xfrm>
            <a:off x="3465588" y="457075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직선 연결선 475">
            <a:extLst>
              <a:ext uri="{FF2B5EF4-FFF2-40B4-BE49-F238E27FC236}">
                <a16:creationId xmlns:a16="http://schemas.microsoft.com/office/drawing/2014/main" id="{1F8150D0-C5F5-48BB-A2F5-58853F42CAF6}"/>
              </a:ext>
            </a:extLst>
          </p:cNvPr>
          <p:cNvCxnSpPr/>
          <p:nvPr/>
        </p:nvCxnSpPr>
        <p:spPr>
          <a:xfrm>
            <a:off x="4166628" y="456313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직선 연결선 476">
            <a:extLst>
              <a:ext uri="{FF2B5EF4-FFF2-40B4-BE49-F238E27FC236}">
                <a16:creationId xmlns:a16="http://schemas.microsoft.com/office/drawing/2014/main" id="{D1CBA556-563B-4BA3-9AA0-2C5E31100FB8}"/>
              </a:ext>
            </a:extLst>
          </p:cNvPr>
          <p:cNvCxnSpPr/>
          <p:nvPr/>
        </p:nvCxnSpPr>
        <p:spPr>
          <a:xfrm>
            <a:off x="4791468" y="456313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9F7F53D8-7588-4D94-B27B-A8CD401C4E5C}"/>
              </a:ext>
            </a:extLst>
          </p:cNvPr>
          <p:cNvSpPr/>
          <p:nvPr/>
        </p:nvSpPr>
        <p:spPr>
          <a:xfrm>
            <a:off x="1275253" y="4630444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50</a:t>
            </a:r>
            <a:endParaRPr lang="ko-KR" altLang="en-US" sz="1200" dirty="0"/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086D7346-5686-4C8C-A22B-D6AAE3D07473}"/>
              </a:ext>
            </a:extLst>
          </p:cNvPr>
          <p:cNvSpPr/>
          <p:nvPr/>
        </p:nvSpPr>
        <p:spPr>
          <a:xfrm>
            <a:off x="1967233" y="4622220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60</a:t>
            </a:r>
            <a:endParaRPr lang="ko-KR" altLang="en-US" sz="1200" dirty="0"/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CE548FCA-B71F-4275-A1CE-7C87F1929A63}"/>
              </a:ext>
            </a:extLst>
          </p:cNvPr>
          <p:cNvSpPr/>
          <p:nvPr/>
        </p:nvSpPr>
        <p:spPr>
          <a:xfrm>
            <a:off x="2609918" y="4623325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70</a:t>
            </a:r>
            <a:endParaRPr lang="ko-KR" altLang="en-US" sz="1200" dirty="0"/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2B4A1E52-2818-4727-AD4E-478CB653DCF8}"/>
              </a:ext>
            </a:extLst>
          </p:cNvPr>
          <p:cNvSpPr/>
          <p:nvPr/>
        </p:nvSpPr>
        <p:spPr>
          <a:xfrm>
            <a:off x="3301898" y="4630341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80</a:t>
            </a:r>
            <a:endParaRPr lang="ko-KR" altLang="en-US" sz="1200" dirty="0"/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79757A4C-5A86-465D-B38D-20FB1B1D4260}"/>
              </a:ext>
            </a:extLst>
          </p:cNvPr>
          <p:cNvSpPr/>
          <p:nvPr/>
        </p:nvSpPr>
        <p:spPr>
          <a:xfrm>
            <a:off x="3994274" y="4638327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90</a:t>
            </a:r>
            <a:endParaRPr lang="ko-KR" altLang="en-US" sz="1200" dirty="0"/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0CEB1014-33F4-4C8E-8658-736D9B337531}"/>
              </a:ext>
            </a:extLst>
          </p:cNvPr>
          <p:cNvSpPr/>
          <p:nvPr/>
        </p:nvSpPr>
        <p:spPr>
          <a:xfrm>
            <a:off x="4579207" y="4638326"/>
            <a:ext cx="444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100</a:t>
            </a:r>
            <a:endParaRPr lang="ko-KR" altLang="en-US" sz="1200" dirty="0"/>
          </a:p>
        </p:txBody>
      </p:sp>
      <p:cxnSp>
        <p:nvCxnSpPr>
          <p:cNvPr id="484" name="직선 연결선 483">
            <a:extLst>
              <a:ext uri="{FF2B5EF4-FFF2-40B4-BE49-F238E27FC236}">
                <a16:creationId xmlns:a16="http://schemas.microsoft.com/office/drawing/2014/main" id="{0B6A52A7-4C7E-4DB5-8E01-135D75E5392B}"/>
              </a:ext>
            </a:extLst>
          </p:cNvPr>
          <p:cNvCxnSpPr>
            <a:cxnSpLocks/>
          </p:cNvCxnSpPr>
          <p:nvPr/>
        </p:nvCxnSpPr>
        <p:spPr>
          <a:xfrm flipH="1">
            <a:off x="1050782" y="4282440"/>
            <a:ext cx="111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직선 연결선 484">
            <a:extLst>
              <a:ext uri="{FF2B5EF4-FFF2-40B4-BE49-F238E27FC236}">
                <a16:creationId xmlns:a16="http://schemas.microsoft.com/office/drawing/2014/main" id="{D68EC777-3031-4BE7-9226-627D4976A1C8}"/>
              </a:ext>
            </a:extLst>
          </p:cNvPr>
          <p:cNvCxnSpPr>
            <a:cxnSpLocks/>
          </p:cNvCxnSpPr>
          <p:nvPr/>
        </p:nvCxnSpPr>
        <p:spPr>
          <a:xfrm flipH="1">
            <a:off x="1058402" y="3656838"/>
            <a:ext cx="111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직선 연결선 485">
            <a:extLst>
              <a:ext uri="{FF2B5EF4-FFF2-40B4-BE49-F238E27FC236}">
                <a16:creationId xmlns:a16="http://schemas.microsoft.com/office/drawing/2014/main" id="{86DB0D11-0695-4D47-9B6B-F76037CAED91}"/>
              </a:ext>
            </a:extLst>
          </p:cNvPr>
          <p:cNvCxnSpPr>
            <a:cxnSpLocks/>
          </p:cNvCxnSpPr>
          <p:nvPr/>
        </p:nvCxnSpPr>
        <p:spPr>
          <a:xfrm flipH="1">
            <a:off x="1057612" y="2975345"/>
            <a:ext cx="111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718A0241-F51F-4619-B39A-D4A90992B4A3}"/>
              </a:ext>
            </a:extLst>
          </p:cNvPr>
          <p:cNvCxnSpPr>
            <a:cxnSpLocks/>
          </p:cNvCxnSpPr>
          <p:nvPr/>
        </p:nvCxnSpPr>
        <p:spPr>
          <a:xfrm flipH="1">
            <a:off x="1065232" y="2404607"/>
            <a:ext cx="111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직선 연결선 487">
            <a:extLst>
              <a:ext uri="{FF2B5EF4-FFF2-40B4-BE49-F238E27FC236}">
                <a16:creationId xmlns:a16="http://schemas.microsoft.com/office/drawing/2014/main" id="{369D99FC-EABF-4A74-BEF1-9205757D3543}"/>
              </a:ext>
            </a:extLst>
          </p:cNvPr>
          <p:cNvCxnSpPr>
            <a:cxnSpLocks/>
          </p:cNvCxnSpPr>
          <p:nvPr/>
        </p:nvCxnSpPr>
        <p:spPr>
          <a:xfrm flipH="1">
            <a:off x="1067271" y="1789901"/>
            <a:ext cx="111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직사각형 488">
            <a:extLst>
              <a:ext uri="{FF2B5EF4-FFF2-40B4-BE49-F238E27FC236}">
                <a16:creationId xmlns:a16="http://schemas.microsoft.com/office/drawing/2014/main" id="{B30D4D34-2248-44FA-883E-435335BD8F5A}"/>
              </a:ext>
            </a:extLst>
          </p:cNvPr>
          <p:cNvSpPr/>
          <p:nvPr/>
        </p:nvSpPr>
        <p:spPr>
          <a:xfrm>
            <a:off x="815749" y="4145415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endParaRPr lang="ko-KR" altLang="en-US" sz="1200" dirty="0"/>
          </a:p>
        </p:txBody>
      </p: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09D121A2-BAAA-4F16-B78B-E746EFD1B817}"/>
              </a:ext>
            </a:extLst>
          </p:cNvPr>
          <p:cNvSpPr/>
          <p:nvPr/>
        </p:nvSpPr>
        <p:spPr>
          <a:xfrm>
            <a:off x="809566" y="3511960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</a:t>
            </a:r>
            <a:endParaRPr lang="ko-KR" altLang="en-US" sz="1200" dirty="0"/>
          </a:p>
        </p:txBody>
      </p:sp>
      <p:sp>
        <p:nvSpPr>
          <p:cNvPr id="491" name="직사각형 490">
            <a:extLst>
              <a:ext uri="{FF2B5EF4-FFF2-40B4-BE49-F238E27FC236}">
                <a16:creationId xmlns:a16="http://schemas.microsoft.com/office/drawing/2014/main" id="{319EBA76-8F41-4423-8EB7-6551548C11C7}"/>
              </a:ext>
            </a:extLst>
          </p:cNvPr>
          <p:cNvSpPr/>
          <p:nvPr/>
        </p:nvSpPr>
        <p:spPr>
          <a:xfrm>
            <a:off x="816068" y="2852649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9</a:t>
            </a:r>
            <a:endParaRPr lang="ko-KR" altLang="en-US" sz="1200" dirty="0"/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3A1E05CD-7998-478C-8CDB-8BBD9A9B8BC9}"/>
              </a:ext>
            </a:extLst>
          </p:cNvPr>
          <p:cNvSpPr/>
          <p:nvPr/>
        </p:nvSpPr>
        <p:spPr>
          <a:xfrm>
            <a:off x="773077" y="2267695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</a:t>
            </a:r>
            <a:endParaRPr lang="ko-KR" altLang="en-US" sz="1200" dirty="0"/>
          </a:p>
        </p:txBody>
      </p:sp>
      <p:sp>
        <p:nvSpPr>
          <p:cNvPr id="493" name="직사각형 492">
            <a:extLst>
              <a:ext uri="{FF2B5EF4-FFF2-40B4-BE49-F238E27FC236}">
                <a16:creationId xmlns:a16="http://schemas.microsoft.com/office/drawing/2014/main" id="{E4F65EC3-F947-49B9-8CF3-3D469649757F}"/>
              </a:ext>
            </a:extLst>
          </p:cNvPr>
          <p:cNvSpPr/>
          <p:nvPr/>
        </p:nvSpPr>
        <p:spPr>
          <a:xfrm>
            <a:off x="770788" y="1665105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15</a:t>
            </a:r>
            <a:endParaRPr lang="ko-KR" altLang="en-US" sz="1200" dirty="0"/>
          </a:p>
        </p:txBody>
      </p:sp>
      <p:sp>
        <p:nvSpPr>
          <p:cNvPr id="494" name="타원 493">
            <a:extLst>
              <a:ext uri="{FF2B5EF4-FFF2-40B4-BE49-F238E27FC236}">
                <a16:creationId xmlns:a16="http://schemas.microsoft.com/office/drawing/2014/main" id="{8FCB7C25-82A5-46D4-912A-266F662C4F13}"/>
              </a:ext>
            </a:extLst>
          </p:cNvPr>
          <p:cNvSpPr/>
          <p:nvPr/>
        </p:nvSpPr>
        <p:spPr bwMode="auto">
          <a:xfrm>
            <a:off x="2963208" y="325818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495" name="직선 화살표 연결선 494">
            <a:extLst>
              <a:ext uri="{FF2B5EF4-FFF2-40B4-BE49-F238E27FC236}">
                <a16:creationId xmlns:a16="http://schemas.microsoft.com/office/drawing/2014/main" id="{05EE76FE-BE38-47C8-95BB-45A713529F19}"/>
              </a:ext>
            </a:extLst>
          </p:cNvPr>
          <p:cNvCxnSpPr>
            <a:cxnSpLocks/>
          </p:cNvCxnSpPr>
          <p:nvPr/>
        </p:nvCxnSpPr>
        <p:spPr>
          <a:xfrm flipH="1" flipV="1">
            <a:off x="3021312" y="3333650"/>
            <a:ext cx="775056" cy="20908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>
            <a:extLst>
              <a:ext uri="{FF2B5EF4-FFF2-40B4-BE49-F238E27FC236}">
                <a16:creationId xmlns:a16="http://schemas.microsoft.com/office/drawing/2014/main" id="{DAE69CAF-3F5A-4546-820E-47ADBCA4731C}"/>
              </a:ext>
            </a:extLst>
          </p:cNvPr>
          <p:cNvSpPr txBox="1"/>
          <p:nvPr/>
        </p:nvSpPr>
        <p:spPr>
          <a:xfrm>
            <a:off x="3739086" y="5419973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새로운 환자 등록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62CC560D-036E-4C15-AEBE-F4A8DFEA0F86}"/>
              </a:ext>
            </a:extLst>
          </p:cNvPr>
          <p:cNvSpPr txBox="1"/>
          <p:nvPr/>
        </p:nvSpPr>
        <p:spPr>
          <a:xfrm>
            <a:off x="4225411" y="160493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FEF8DA8-E361-466F-B22C-4DA748E2374E}"/>
              </a:ext>
            </a:extLst>
          </p:cNvPr>
          <p:cNvSpPr txBox="1"/>
          <p:nvPr/>
        </p:nvSpPr>
        <p:spPr>
          <a:xfrm>
            <a:off x="1574269" y="29527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나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7A9A3A7-CC33-4394-A40A-A24A7879CEA6}"/>
              </a:ext>
            </a:extLst>
          </p:cNvPr>
          <p:cNvSpPr txBox="1"/>
          <p:nvPr/>
        </p:nvSpPr>
        <p:spPr>
          <a:xfrm>
            <a:off x="4606795" y="3221442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B845CD5-A9CF-494B-9034-45B683003BEC}"/>
              </a:ext>
            </a:extLst>
          </p:cNvPr>
          <p:cNvSpPr txBox="1"/>
          <p:nvPr/>
        </p:nvSpPr>
        <p:spPr>
          <a:xfrm>
            <a:off x="1065385" y="142516"/>
            <a:ext cx="1107996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시나리오</a:t>
            </a:r>
            <a:endParaRPr lang="en-US" altLang="ko-KR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39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 animBg="1"/>
      <p:bldP spid="4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665212" y="218111"/>
            <a:ext cx="326204" cy="82832"/>
            <a:chOff x="3596977" y="1268327"/>
            <a:chExt cx="326204" cy="82832"/>
          </a:xfrm>
        </p:grpSpPr>
        <p:sp>
          <p:nvSpPr>
            <p:cNvPr id="23" name="타원 22"/>
            <p:cNvSpPr/>
            <p:nvPr/>
          </p:nvSpPr>
          <p:spPr>
            <a:xfrm>
              <a:off x="3840349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3718663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3596977" y="1268327"/>
              <a:ext cx="82832" cy="82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77756" y="369432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</a:rPr>
              <a:t>3</a:t>
            </a:r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46AB0D6-6A85-4586-A8DB-0B2B5712E391}"/>
              </a:ext>
            </a:extLst>
          </p:cNvPr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611744A-B68C-46C7-AF97-87BEF2F454F9}"/>
                </a:ext>
              </a:extLst>
            </p:cNvPr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1A16685-DE2A-4F55-BF7C-605A031AE6E9}"/>
                </a:ext>
              </a:extLst>
            </p:cNvPr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725DF98-ED70-4A3D-BF6B-9E06CAF8DD2C}"/>
                </a:ext>
              </a:extLst>
            </p:cNvPr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A580ADD-A7ED-4344-BEC8-482CF604A3A8}"/>
                </a:ext>
              </a:extLst>
            </p:cNvPr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DBDC11A0-40F1-47C2-A165-13D9225C0AE7}"/>
              </a:ext>
            </a:extLst>
          </p:cNvPr>
          <p:cNvCxnSpPr>
            <a:cxnSpLocks/>
          </p:cNvCxnSpPr>
          <p:nvPr/>
        </p:nvCxnSpPr>
        <p:spPr>
          <a:xfrm flipV="1">
            <a:off x="6096000" y="1689206"/>
            <a:ext cx="0" cy="3325585"/>
          </a:xfrm>
          <a:prstGeom prst="line">
            <a:avLst/>
          </a:prstGeom>
          <a:ln w="9525">
            <a:solidFill>
              <a:srgbClr val="5454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3FFAD4EA-A5F1-4F09-9105-7EE356D248D1}"/>
              </a:ext>
            </a:extLst>
          </p:cNvPr>
          <p:cNvGrpSpPr/>
          <p:nvPr/>
        </p:nvGrpSpPr>
        <p:grpSpPr>
          <a:xfrm>
            <a:off x="885880" y="1408176"/>
            <a:ext cx="4176464" cy="3424321"/>
            <a:chOff x="1187624" y="1300823"/>
            <a:chExt cx="4176464" cy="3424321"/>
          </a:xfrm>
        </p:grpSpPr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84372E88-C44A-4DAD-BBE5-910846C7989A}"/>
                </a:ext>
              </a:extLst>
            </p:cNvPr>
            <p:cNvCxnSpPr/>
            <p:nvPr/>
          </p:nvCxnSpPr>
          <p:spPr bwMode="auto">
            <a:xfrm>
              <a:off x="1187624" y="4509120"/>
              <a:ext cx="41764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" name="직선 화살표 연결선 270">
              <a:extLst>
                <a:ext uri="{FF2B5EF4-FFF2-40B4-BE49-F238E27FC236}">
                  <a16:creationId xmlns:a16="http://schemas.microsoft.com/office/drawing/2014/main" id="{9B680A03-3C4E-43BB-B9DB-7FCF19ADCC9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03648" y="1300823"/>
              <a:ext cx="28963" cy="34243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2" name="타원 271">
            <a:extLst>
              <a:ext uri="{FF2B5EF4-FFF2-40B4-BE49-F238E27FC236}">
                <a16:creationId xmlns:a16="http://schemas.microsoft.com/office/drawing/2014/main" id="{1022B1CD-6D29-40BE-AFE2-ACFC3A7644A0}"/>
              </a:ext>
            </a:extLst>
          </p:cNvPr>
          <p:cNvSpPr/>
          <p:nvPr/>
        </p:nvSpPr>
        <p:spPr bwMode="auto">
          <a:xfrm>
            <a:off x="3266934" y="3465994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8ABE8347-667B-4BCE-AA08-777955E99960}"/>
              </a:ext>
            </a:extLst>
          </p:cNvPr>
          <p:cNvSpPr/>
          <p:nvPr/>
        </p:nvSpPr>
        <p:spPr bwMode="auto">
          <a:xfrm>
            <a:off x="2572889" y="343671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BDE48F12-4383-4B35-9AEA-30C206E4988E}"/>
              </a:ext>
            </a:extLst>
          </p:cNvPr>
          <p:cNvSpPr/>
          <p:nvPr/>
        </p:nvSpPr>
        <p:spPr bwMode="auto">
          <a:xfrm>
            <a:off x="2725289" y="358911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BAD005AF-5EE5-4541-A2B9-C15E407D0DF5}"/>
              </a:ext>
            </a:extLst>
          </p:cNvPr>
          <p:cNvSpPr/>
          <p:nvPr/>
        </p:nvSpPr>
        <p:spPr bwMode="auto">
          <a:xfrm>
            <a:off x="2401798" y="369201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5BC9261F-02D4-449C-AD78-48129390BDD9}"/>
              </a:ext>
            </a:extLst>
          </p:cNvPr>
          <p:cNvSpPr/>
          <p:nvPr/>
        </p:nvSpPr>
        <p:spPr bwMode="auto">
          <a:xfrm>
            <a:off x="2374992" y="355312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34CCB27C-EC2B-4CB2-9A64-CC827A2DB714}"/>
              </a:ext>
            </a:extLst>
          </p:cNvPr>
          <p:cNvSpPr/>
          <p:nvPr/>
        </p:nvSpPr>
        <p:spPr bwMode="auto">
          <a:xfrm>
            <a:off x="2527392" y="370552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C7D376E8-5972-4585-8EAB-813FF8BAA026}"/>
              </a:ext>
            </a:extLst>
          </p:cNvPr>
          <p:cNvSpPr/>
          <p:nvPr/>
        </p:nvSpPr>
        <p:spPr bwMode="auto">
          <a:xfrm>
            <a:off x="3362287" y="259193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D499A093-2716-4FB2-AA0C-273FEE8EC3D6}"/>
              </a:ext>
            </a:extLst>
          </p:cNvPr>
          <p:cNvSpPr/>
          <p:nvPr/>
        </p:nvSpPr>
        <p:spPr bwMode="auto">
          <a:xfrm>
            <a:off x="2566601" y="404631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E17A0EF2-56C4-4C06-8493-514BEC445E4F}"/>
              </a:ext>
            </a:extLst>
          </p:cNvPr>
          <p:cNvSpPr/>
          <p:nvPr/>
        </p:nvSpPr>
        <p:spPr bwMode="auto">
          <a:xfrm>
            <a:off x="2231441" y="3682182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D9CCD20D-D732-46F1-9AB0-0AB7975F13C5}"/>
              </a:ext>
            </a:extLst>
          </p:cNvPr>
          <p:cNvSpPr/>
          <p:nvPr/>
        </p:nvSpPr>
        <p:spPr bwMode="auto">
          <a:xfrm>
            <a:off x="2325739" y="3972732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A6C3AF19-2A02-4DF7-B59A-442C03D14B44}"/>
              </a:ext>
            </a:extLst>
          </p:cNvPr>
          <p:cNvSpPr/>
          <p:nvPr/>
        </p:nvSpPr>
        <p:spPr bwMode="auto">
          <a:xfrm>
            <a:off x="2478139" y="4125132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0954FC56-6773-44B3-A8CB-26B236644C8D}"/>
              </a:ext>
            </a:extLst>
          </p:cNvPr>
          <p:cNvSpPr/>
          <p:nvPr/>
        </p:nvSpPr>
        <p:spPr bwMode="auto">
          <a:xfrm>
            <a:off x="3686044" y="3540282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42EA7F12-2C14-4931-B605-6468DF1DBCE0}"/>
              </a:ext>
            </a:extLst>
          </p:cNvPr>
          <p:cNvSpPr/>
          <p:nvPr/>
        </p:nvSpPr>
        <p:spPr bwMode="auto">
          <a:xfrm>
            <a:off x="2286530" y="363193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69B481B0-BE70-4655-9B9C-F668D52544B1}"/>
              </a:ext>
            </a:extLst>
          </p:cNvPr>
          <p:cNvSpPr/>
          <p:nvPr/>
        </p:nvSpPr>
        <p:spPr bwMode="auto">
          <a:xfrm>
            <a:off x="2438930" y="378433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4343252B-5F2B-403A-94EC-A440F440A0C6}"/>
              </a:ext>
            </a:extLst>
          </p:cNvPr>
          <p:cNvSpPr/>
          <p:nvPr/>
        </p:nvSpPr>
        <p:spPr bwMode="auto">
          <a:xfrm>
            <a:off x="2591330" y="393673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253F0FE2-8066-4639-9932-A5076F10D2E7}"/>
              </a:ext>
            </a:extLst>
          </p:cNvPr>
          <p:cNvSpPr/>
          <p:nvPr/>
        </p:nvSpPr>
        <p:spPr bwMode="auto">
          <a:xfrm>
            <a:off x="2725289" y="367431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2579C6A6-2435-459E-BE6C-BAA81254550E}"/>
              </a:ext>
            </a:extLst>
          </p:cNvPr>
          <p:cNvSpPr/>
          <p:nvPr/>
        </p:nvSpPr>
        <p:spPr bwMode="auto">
          <a:xfrm>
            <a:off x="3452728" y="359262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857DC067-FA92-4097-980A-69EABC7828E1}"/>
              </a:ext>
            </a:extLst>
          </p:cNvPr>
          <p:cNvSpPr/>
          <p:nvPr/>
        </p:nvSpPr>
        <p:spPr bwMode="auto">
          <a:xfrm>
            <a:off x="2479522" y="3647599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BB31E9D2-0807-4D8F-9B88-FF7EAFBEEBE4}"/>
              </a:ext>
            </a:extLst>
          </p:cNvPr>
          <p:cNvSpPr/>
          <p:nvPr/>
        </p:nvSpPr>
        <p:spPr bwMode="auto">
          <a:xfrm>
            <a:off x="2452716" y="3508709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C4CD0ED0-700F-45BF-8015-006ECAA4AA17}"/>
              </a:ext>
            </a:extLst>
          </p:cNvPr>
          <p:cNvSpPr/>
          <p:nvPr/>
        </p:nvSpPr>
        <p:spPr bwMode="auto">
          <a:xfrm>
            <a:off x="2605116" y="3661109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CDC98079-229F-4103-9953-14949C31E4D7}"/>
              </a:ext>
            </a:extLst>
          </p:cNvPr>
          <p:cNvSpPr/>
          <p:nvPr/>
        </p:nvSpPr>
        <p:spPr bwMode="auto">
          <a:xfrm>
            <a:off x="3440011" y="2547519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6C0D42E5-30EE-4D0D-AE57-52F359F716B1}"/>
              </a:ext>
            </a:extLst>
          </p:cNvPr>
          <p:cNvSpPr/>
          <p:nvPr/>
        </p:nvSpPr>
        <p:spPr bwMode="auto">
          <a:xfrm>
            <a:off x="2259976" y="378433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AD1F5156-130D-4A6E-B0F2-AE846A4A6756}"/>
              </a:ext>
            </a:extLst>
          </p:cNvPr>
          <p:cNvSpPr/>
          <p:nvPr/>
        </p:nvSpPr>
        <p:spPr bwMode="auto">
          <a:xfrm>
            <a:off x="2412376" y="393673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C4CAF3E3-9EB5-47AF-A75B-D054A402CDC4}"/>
              </a:ext>
            </a:extLst>
          </p:cNvPr>
          <p:cNvSpPr/>
          <p:nvPr/>
        </p:nvSpPr>
        <p:spPr bwMode="auto">
          <a:xfrm>
            <a:off x="2380633" y="369127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21F90BB4-2C03-4691-A741-49751E32FCA1}"/>
              </a:ext>
            </a:extLst>
          </p:cNvPr>
          <p:cNvSpPr/>
          <p:nvPr/>
        </p:nvSpPr>
        <p:spPr bwMode="auto">
          <a:xfrm>
            <a:off x="2533033" y="384367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82C4222C-2766-423E-B857-A125C770F734}"/>
              </a:ext>
            </a:extLst>
          </p:cNvPr>
          <p:cNvSpPr/>
          <p:nvPr/>
        </p:nvSpPr>
        <p:spPr bwMode="auto">
          <a:xfrm>
            <a:off x="3367928" y="273008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7D8DE454-E6E6-431A-85C7-0D928F97D7D1}"/>
              </a:ext>
            </a:extLst>
          </p:cNvPr>
          <p:cNvSpPr/>
          <p:nvPr/>
        </p:nvSpPr>
        <p:spPr bwMode="auto">
          <a:xfrm>
            <a:off x="2497032" y="364618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60814D51-AB35-4B4E-850E-BDCA44DACD16}"/>
              </a:ext>
            </a:extLst>
          </p:cNvPr>
          <p:cNvSpPr/>
          <p:nvPr/>
        </p:nvSpPr>
        <p:spPr bwMode="auto">
          <a:xfrm>
            <a:off x="3331927" y="2532596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AF19BAB4-A7BD-4C7B-8FBD-AE9093DF5937}"/>
              </a:ext>
            </a:extLst>
          </p:cNvPr>
          <p:cNvSpPr/>
          <p:nvPr/>
        </p:nvSpPr>
        <p:spPr bwMode="auto">
          <a:xfrm>
            <a:off x="3484327" y="2684996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55BEAA97-1DB9-4E0F-AF76-D985B20C8CAA}"/>
              </a:ext>
            </a:extLst>
          </p:cNvPr>
          <p:cNvSpPr/>
          <p:nvPr/>
        </p:nvSpPr>
        <p:spPr bwMode="auto">
          <a:xfrm>
            <a:off x="3663720" y="3337647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37AF6527-1649-4DFE-BF54-B81F2700941B}"/>
              </a:ext>
            </a:extLst>
          </p:cNvPr>
          <p:cNvSpPr/>
          <p:nvPr/>
        </p:nvSpPr>
        <p:spPr bwMode="auto">
          <a:xfrm>
            <a:off x="1805091" y="389640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124DBFF7-31D6-49B8-9C27-490A2A3DA729}"/>
              </a:ext>
            </a:extLst>
          </p:cNvPr>
          <p:cNvSpPr/>
          <p:nvPr/>
        </p:nvSpPr>
        <p:spPr bwMode="auto">
          <a:xfrm>
            <a:off x="1957491" y="404880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743959B0-2DC5-475E-8AAB-646C469CDDB5}"/>
              </a:ext>
            </a:extLst>
          </p:cNvPr>
          <p:cNvSpPr/>
          <p:nvPr/>
        </p:nvSpPr>
        <p:spPr bwMode="auto">
          <a:xfrm>
            <a:off x="2083568" y="384941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65A7BE08-EFC0-481D-8CCF-D151D2CA5528}"/>
              </a:ext>
            </a:extLst>
          </p:cNvPr>
          <p:cNvSpPr/>
          <p:nvPr/>
        </p:nvSpPr>
        <p:spPr bwMode="auto">
          <a:xfrm rot="16840586">
            <a:off x="1878958" y="376012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DF8020F1-8C06-4102-97B1-8C50467558B0}"/>
              </a:ext>
            </a:extLst>
          </p:cNvPr>
          <p:cNvSpPr/>
          <p:nvPr/>
        </p:nvSpPr>
        <p:spPr bwMode="auto">
          <a:xfrm rot="16840586">
            <a:off x="2031358" y="391252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9C4F9BE7-CF36-4BFA-97AE-1E1C60EB05E7}"/>
              </a:ext>
            </a:extLst>
          </p:cNvPr>
          <p:cNvSpPr/>
          <p:nvPr/>
        </p:nvSpPr>
        <p:spPr bwMode="auto">
          <a:xfrm rot="16840586">
            <a:off x="2183758" y="4064921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D476321D-A719-4275-AA30-3F4964EF0A72}"/>
              </a:ext>
            </a:extLst>
          </p:cNvPr>
          <p:cNvSpPr/>
          <p:nvPr/>
        </p:nvSpPr>
        <p:spPr bwMode="auto">
          <a:xfrm rot="16840586">
            <a:off x="2309835" y="386553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252CE15E-3BCF-4E3C-AB7B-680A9FA59870}"/>
              </a:ext>
            </a:extLst>
          </p:cNvPr>
          <p:cNvSpPr/>
          <p:nvPr/>
        </p:nvSpPr>
        <p:spPr bwMode="auto">
          <a:xfrm rot="16840586">
            <a:off x="2462235" y="401793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6CA00FB6-7A2A-4A8D-A924-12AB0EEC4254}"/>
              </a:ext>
            </a:extLst>
          </p:cNvPr>
          <p:cNvSpPr/>
          <p:nvPr/>
        </p:nvSpPr>
        <p:spPr bwMode="auto">
          <a:xfrm>
            <a:off x="3978175" y="259193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5485D615-5197-49EB-9566-D35D3BBA393E}"/>
              </a:ext>
            </a:extLst>
          </p:cNvPr>
          <p:cNvSpPr/>
          <p:nvPr/>
        </p:nvSpPr>
        <p:spPr bwMode="auto">
          <a:xfrm>
            <a:off x="1767545" y="4129143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DA389CE9-1161-40DB-B9E7-A22C8AD52308}"/>
              </a:ext>
            </a:extLst>
          </p:cNvPr>
          <p:cNvSpPr/>
          <p:nvPr/>
        </p:nvSpPr>
        <p:spPr bwMode="auto">
          <a:xfrm>
            <a:off x="1893622" y="3929760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A72E364F-1EA5-44C4-BE6B-37DEC56A6828}"/>
              </a:ext>
            </a:extLst>
          </p:cNvPr>
          <p:cNvSpPr/>
          <p:nvPr/>
        </p:nvSpPr>
        <p:spPr bwMode="auto">
          <a:xfrm>
            <a:off x="2046022" y="4082160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41B69C60-08B3-4F37-A208-626E7815F746}"/>
              </a:ext>
            </a:extLst>
          </p:cNvPr>
          <p:cNvSpPr/>
          <p:nvPr/>
        </p:nvSpPr>
        <p:spPr bwMode="auto">
          <a:xfrm>
            <a:off x="2003440" y="368032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608A5E77-1DB8-49ED-9EF8-DD7D0E66B6C7}"/>
              </a:ext>
            </a:extLst>
          </p:cNvPr>
          <p:cNvSpPr/>
          <p:nvPr/>
        </p:nvSpPr>
        <p:spPr bwMode="auto">
          <a:xfrm>
            <a:off x="2155840" y="383272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C18A568B-AB12-4F8E-A25E-834A3B8863E0}"/>
              </a:ext>
            </a:extLst>
          </p:cNvPr>
          <p:cNvSpPr/>
          <p:nvPr/>
        </p:nvSpPr>
        <p:spPr bwMode="auto">
          <a:xfrm>
            <a:off x="2308240" y="398512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7B0B0F24-E250-4658-80F8-B8D171185595}"/>
              </a:ext>
            </a:extLst>
          </p:cNvPr>
          <p:cNvSpPr/>
          <p:nvPr/>
        </p:nvSpPr>
        <p:spPr bwMode="auto">
          <a:xfrm>
            <a:off x="2460640" y="4137527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574C98DD-67FA-4849-8E47-7EB89673C58B}"/>
              </a:ext>
            </a:extLst>
          </p:cNvPr>
          <p:cNvSpPr/>
          <p:nvPr/>
        </p:nvSpPr>
        <p:spPr bwMode="auto">
          <a:xfrm>
            <a:off x="3978175" y="259193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8F6B6EB2-CA1B-4CFF-B867-A08E51C4BED3}"/>
              </a:ext>
            </a:extLst>
          </p:cNvPr>
          <p:cNvSpPr/>
          <p:nvPr/>
        </p:nvSpPr>
        <p:spPr bwMode="auto">
          <a:xfrm>
            <a:off x="3366896" y="203257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6F3F910D-9E0D-4E45-9AA1-AAF7C296E468}"/>
              </a:ext>
            </a:extLst>
          </p:cNvPr>
          <p:cNvSpPr/>
          <p:nvPr/>
        </p:nvSpPr>
        <p:spPr bwMode="auto">
          <a:xfrm>
            <a:off x="3519296" y="218497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5FDC833E-BBBB-422A-BAD0-79FC45D4551A}"/>
              </a:ext>
            </a:extLst>
          </p:cNvPr>
          <p:cNvSpPr/>
          <p:nvPr/>
        </p:nvSpPr>
        <p:spPr bwMode="auto">
          <a:xfrm>
            <a:off x="3377211" y="192689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602C7CBE-F0EE-4CAF-9E0D-6A0B6E6F2BEA}"/>
              </a:ext>
            </a:extLst>
          </p:cNvPr>
          <p:cNvSpPr/>
          <p:nvPr/>
        </p:nvSpPr>
        <p:spPr bwMode="auto">
          <a:xfrm>
            <a:off x="2954879" y="2259453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EE7055F3-C9D7-43BC-BA4A-2CF55E235DC2}"/>
              </a:ext>
            </a:extLst>
          </p:cNvPr>
          <p:cNvSpPr/>
          <p:nvPr/>
        </p:nvSpPr>
        <p:spPr bwMode="auto">
          <a:xfrm>
            <a:off x="3107279" y="2411853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7401B9F5-D3E3-4A88-97EF-E02F3B983177}"/>
              </a:ext>
            </a:extLst>
          </p:cNvPr>
          <p:cNvSpPr/>
          <p:nvPr/>
        </p:nvSpPr>
        <p:spPr bwMode="auto">
          <a:xfrm>
            <a:off x="3259679" y="2564253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5CCBB249-7E42-4940-BDA9-10DDB7BBA3D8}"/>
              </a:ext>
            </a:extLst>
          </p:cNvPr>
          <p:cNvSpPr/>
          <p:nvPr/>
        </p:nvSpPr>
        <p:spPr bwMode="auto">
          <a:xfrm>
            <a:off x="3667490" y="253099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B9124CD3-CDAC-4169-B437-F681CFE3B522}"/>
              </a:ext>
            </a:extLst>
          </p:cNvPr>
          <p:cNvSpPr/>
          <p:nvPr/>
        </p:nvSpPr>
        <p:spPr bwMode="auto">
          <a:xfrm>
            <a:off x="3978175" y="259193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466DFB71-A73F-41C0-8123-D7630964EE92}"/>
              </a:ext>
            </a:extLst>
          </p:cNvPr>
          <p:cNvSpPr/>
          <p:nvPr/>
        </p:nvSpPr>
        <p:spPr bwMode="auto">
          <a:xfrm>
            <a:off x="4130575" y="274433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BB9DDFFD-A2CF-428B-9A2B-4D630C4F4DC1}"/>
              </a:ext>
            </a:extLst>
          </p:cNvPr>
          <p:cNvSpPr/>
          <p:nvPr/>
        </p:nvSpPr>
        <p:spPr bwMode="auto">
          <a:xfrm>
            <a:off x="3765904" y="272838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5D0BE95F-5B8F-4100-B7A4-7EB72960DD43}"/>
              </a:ext>
            </a:extLst>
          </p:cNvPr>
          <p:cNvSpPr/>
          <p:nvPr/>
        </p:nvSpPr>
        <p:spPr bwMode="auto">
          <a:xfrm>
            <a:off x="3918304" y="288078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5CAD4DEA-6A21-4B89-A89B-70DF219327E8}"/>
              </a:ext>
            </a:extLst>
          </p:cNvPr>
          <p:cNvSpPr/>
          <p:nvPr/>
        </p:nvSpPr>
        <p:spPr bwMode="auto">
          <a:xfrm>
            <a:off x="3276183" y="229314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F30A48C7-D35F-4B80-A2CC-09E0B53FBFFC}"/>
              </a:ext>
            </a:extLst>
          </p:cNvPr>
          <p:cNvSpPr/>
          <p:nvPr/>
        </p:nvSpPr>
        <p:spPr bwMode="auto">
          <a:xfrm>
            <a:off x="3428583" y="244554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5946D4F0-D829-4BDE-95F8-09AB268EFBE3}"/>
              </a:ext>
            </a:extLst>
          </p:cNvPr>
          <p:cNvSpPr/>
          <p:nvPr/>
        </p:nvSpPr>
        <p:spPr bwMode="auto">
          <a:xfrm>
            <a:off x="3428583" y="244554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6AD6406E-4FE7-47F3-AE94-EB1C3E901C79}"/>
              </a:ext>
            </a:extLst>
          </p:cNvPr>
          <p:cNvSpPr/>
          <p:nvPr/>
        </p:nvSpPr>
        <p:spPr bwMode="auto">
          <a:xfrm>
            <a:off x="3428583" y="2445547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0D60FBAE-B576-4EEE-8C7F-4E76D083D54C}"/>
              </a:ext>
            </a:extLst>
          </p:cNvPr>
          <p:cNvSpPr/>
          <p:nvPr/>
        </p:nvSpPr>
        <p:spPr bwMode="auto">
          <a:xfrm>
            <a:off x="3286498" y="218746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E2F7D338-C422-4341-BCD9-85819C44F5C2}"/>
              </a:ext>
            </a:extLst>
          </p:cNvPr>
          <p:cNvSpPr/>
          <p:nvPr/>
        </p:nvSpPr>
        <p:spPr bwMode="auto">
          <a:xfrm>
            <a:off x="3438898" y="233986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5498FD62-F6BF-4F06-86FB-A1B665866ABB}"/>
              </a:ext>
            </a:extLst>
          </p:cNvPr>
          <p:cNvSpPr/>
          <p:nvPr/>
        </p:nvSpPr>
        <p:spPr bwMode="auto">
          <a:xfrm>
            <a:off x="3591298" y="249226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7EFA43F1-3007-4A27-BBA5-EB84EB85E33F}"/>
              </a:ext>
            </a:extLst>
          </p:cNvPr>
          <p:cNvSpPr/>
          <p:nvPr/>
        </p:nvSpPr>
        <p:spPr bwMode="auto">
          <a:xfrm>
            <a:off x="3147215" y="256549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9FB46451-07C7-4272-8876-A7AFF0EBB57E}"/>
              </a:ext>
            </a:extLst>
          </p:cNvPr>
          <p:cNvSpPr/>
          <p:nvPr/>
        </p:nvSpPr>
        <p:spPr bwMode="auto">
          <a:xfrm>
            <a:off x="3555026" y="2532229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AA29B757-6510-4319-94A2-079F527BDD64}"/>
              </a:ext>
            </a:extLst>
          </p:cNvPr>
          <p:cNvSpPr/>
          <p:nvPr/>
        </p:nvSpPr>
        <p:spPr bwMode="auto">
          <a:xfrm>
            <a:off x="3555026" y="2532229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CD4B2812-C855-4E74-960E-F2EDAE2C1211}"/>
              </a:ext>
            </a:extLst>
          </p:cNvPr>
          <p:cNvSpPr/>
          <p:nvPr/>
        </p:nvSpPr>
        <p:spPr bwMode="auto">
          <a:xfrm>
            <a:off x="3555026" y="2532229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620B6303-80FC-4F43-8A56-D612E3F2D6C6}"/>
              </a:ext>
            </a:extLst>
          </p:cNvPr>
          <p:cNvSpPr/>
          <p:nvPr/>
        </p:nvSpPr>
        <p:spPr bwMode="auto">
          <a:xfrm>
            <a:off x="3707426" y="2684629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2B379072-7B5D-4663-9CDD-A5F03C853435}"/>
              </a:ext>
            </a:extLst>
          </p:cNvPr>
          <p:cNvSpPr/>
          <p:nvPr/>
        </p:nvSpPr>
        <p:spPr bwMode="auto">
          <a:xfrm>
            <a:off x="3296813" y="1936035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9BFEC7B1-6D0E-48A5-8062-881A20D29A90}"/>
              </a:ext>
            </a:extLst>
          </p:cNvPr>
          <p:cNvSpPr/>
          <p:nvPr/>
        </p:nvSpPr>
        <p:spPr bwMode="auto">
          <a:xfrm>
            <a:off x="3449213" y="2088435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4B106456-4C96-4682-8588-955FA3E007E8}"/>
              </a:ext>
            </a:extLst>
          </p:cNvPr>
          <p:cNvSpPr/>
          <p:nvPr/>
        </p:nvSpPr>
        <p:spPr bwMode="auto">
          <a:xfrm>
            <a:off x="3143280" y="37055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65B044BB-B6CD-4C6B-904E-5BF8A785984E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FC01A9B6-3EAF-4A48-BD54-00537FBBB716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8C0770B6-2B32-46A1-8570-E71EEBA3C199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3CC10255-BD42-4EDA-AC8A-13036FD423D8}"/>
              </a:ext>
            </a:extLst>
          </p:cNvPr>
          <p:cNvSpPr/>
          <p:nvPr/>
        </p:nvSpPr>
        <p:spPr bwMode="auto">
          <a:xfrm>
            <a:off x="3788238" y="363210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B5E40888-516C-40E3-B4F0-BAC1949EF49B}"/>
              </a:ext>
            </a:extLst>
          </p:cNvPr>
          <p:cNvSpPr/>
          <p:nvPr/>
        </p:nvSpPr>
        <p:spPr bwMode="auto">
          <a:xfrm>
            <a:off x="3494893" y="379023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B1ECC980-D24D-4FED-ABDC-A409071088F2}"/>
              </a:ext>
            </a:extLst>
          </p:cNvPr>
          <p:cNvSpPr/>
          <p:nvPr/>
        </p:nvSpPr>
        <p:spPr bwMode="auto">
          <a:xfrm>
            <a:off x="3473738" y="3539808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161C2723-FDC0-4BA3-953F-230E76FEE90F}"/>
              </a:ext>
            </a:extLst>
          </p:cNvPr>
          <p:cNvSpPr/>
          <p:nvPr/>
        </p:nvSpPr>
        <p:spPr bwMode="auto">
          <a:xfrm>
            <a:off x="3544700" y="329503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2DF63694-C968-4F75-A14E-32A6818708D4}"/>
              </a:ext>
            </a:extLst>
          </p:cNvPr>
          <p:cNvSpPr/>
          <p:nvPr/>
        </p:nvSpPr>
        <p:spPr bwMode="auto">
          <a:xfrm>
            <a:off x="3875577" y="3506605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EDB7087A-46AA-4822-ABF5-B1EB1C00FD9B}"/>
              </a:ext>
            </a:extLst>
          </p:cNvPr>
          <p:cNvSpPr/>
          <p:nvPr/>
        </p:nvSpPr>
        <p:spPr bwMode="auto">
          <a:xfrm>
            <a:off x="3875577" y="3506605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F3DADEC5-16CB-4EE9-B1EF-45A3C7947EEF}"/>
              </a:ext>
            </a:extLst>
          </p:cNvPr>
          <p:cNvSpPr/>
          <p:nvPr/>
        </p:nvSpPr>
        <p:spPr bwMode="auto">
          <a:xfrm>
            <a:off x="3875577" y="3506605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76B0BA90-F0F3-412E-B9AD-5933E5698C7F}"/>
              </a:ext>
            </a:extLst>
          </p:cNvPr>
          <p:cNvSpPr/>
          <p:nvPr/>
        </p:nvSpPr>
        <p:spPr bwMode="auto">
          <a:xfrm>
            <a:off x="4027977" y="3659005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0AB1D326-5931-4D30-8E6D-2AC74FC56912}"/>
              </a:ext>
            </a:extLst>
          </p:cNvPr>
          <p:cNvSpPr/>
          <p:nvPr/>
        </p:nvSpPr>
        <p:spPr bwMode="auto">
          <a:xfrm>
            <a:off x="3331050" y="363285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70C5658E-5417-4C5C-AB0D-FD1A2A8BF744}"/>
              </a:ext>
            </a:extLst>
          </p:cNvPr>
          <p:cNvSpPr/>
          <p:nvPr/>
        </p:nvSpPr>
        <p:spPr bwMode="auto">
          <a:xfrm>
            <a:off x="3545911" y="334188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F38F795D-71C5-4805-8CA2-CABE031C4A39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FE65E34B-ECA9-4262-B5FB-F68BA2CD7317}"/>
              </a:ext>
            </a:extLst>
          </p:cNvPr>
          <p:cNvSpPr/>
          <p:nvPr/>
        </p:nvSpPr>
        <p:spPr bwMode="auto">
          <a:xfrm>
            <a:off x="3788238" y="363210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F4D5F349-5E4A-4A60-9E5E-A812DE295CE9}"/>
              </a:ext>
            </a:extLst>
          </p:cNvPr>
          <p:cNvSpPr/>
          <p:nvPr/>
        </p:nvSpPr>
        <p:spPr bwMode="auto">
          <a:xfrm>
            <a:off x="3788238" y="363210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FCE6A220-051D-4E7C-9059-252868AB83C5}"/>
              </a:ext>
            </a:extLst>
          </p:cNvPr>
          <p:cNvSpPr/>
          <p:nvPr/>
        </p:nvSpPr>
        <p:spPr bwMode="auto">
          <a:xfrm>
            <a:off x="3788238" y="363210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7E8F5ABA-6316-4C44-9AAA-7960753BEADD}"/>
              </a:ext>
            </a:extLst>
          </p:cNvPr>
          <p:cNvSpPr/>
          <p:nvPr/>
        </p:nvSpPr>
        <p:spPr bwMode="auto">
          <a:xfrm>
            <a:off x="3494893" y="379023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0E74559C-5588-4BAB-A36C-CB700C20C588}"/>
              </a:ext>
            </a:extLst>
          </p:cNvPr>
          <p:cNvSpPr/>
          <p:nvPr/>
        </p:nvSpPr>
        <p:spPr bwMode="auto">
          <a:xfrm>
            <a:off x="3473738" y="3539808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1B544C18-76FC-4247-B3E5-BE897702B3AC}"/>
              </a:ext>
            </a:extLst>
          </p:cNvPr>
          <p:cNvSpPr/>
          <p:nvPr/>
        </p:nvSpPr>
        <p:spPr bwMode="auto">
          <a:xfrm>
            <a:off x="3566109" y="3797988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5439499A-1637-412D-A8A4-F1B4C9F7466B}"/>
              </a:ext>
            </a:extLst>
          </p:cNvPr>
          <p:cNvSpPr/>
          <p:nvPr/>
        </p:nvSpPr>
        <p:spPr bwMode="auto">
          <a:xfrm>
            <a:off x="3788238" y="363210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47A789C1-FEEE-4DD2-861D-E4DF206422C3}"/>
              </a:ext>
            </a:extLst>
          </p:cNvPr>
          <p:cNvSpPr/>
          <p:nvPr/>
        </p:nvSpPr>
        <p:spPr bwMode="auto">
          <a:xfrm>
            <a:off x="3494893" y="379023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118D0B4A-2743-45A4-B5B2-503254CC3686}"/>
              </a:ext>
            </a:extLst>
          </p:cNvPr>
          <p:cNvSpPr/>
          <p:nvPr/>
        </p:nvSpPr>
        <p:spPr bwMode="auto">
          <a:xfrm>
            <a:off x="3494893" y="379023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423F411F-A793-45CF-89FD-F755BEA1E2C1}"/>
              </a:ext>
            </a:extLst>
          </p:cNvPr>
          <p:cNvSpPr/>
          <p:nvPr/>
        </p:nvSpPr>
        <p:spPr bwMode="auto">
          <a:xfrm>
            <a:off x="3494893" y="379023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122B25E7-59F7-47E5-8559-EEED1971EC7E}"/>
              </a:ext>
            </a:extLst>
          </p:cNvPr>
          <p:cNvSpPr/>
          <p:nvPr/>
        </p:nvSpPr>
        <p:spPr bwMode="auto">
          <a:xfrm>
            <a:off x="3473738" y="3539808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437DCACA-51B3-4BB6-81B8-E89575147CB4}"/>
              </a:ext>
            </a:extLst>
          </p:cNvPr>
          <p:cNvSpPr/>
          <p:nvPr/>
        </p:nvSpPr>
        <p:spPr bwMode="auto">
          <a:xfrm>
            <a:off x="3566109" y="3797988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2766B821-9AA8-49F2-94A7-03D8272F3D69}"/>
              </a:ext>
            </a:extLst>
          </p:cNvPr>
          <p:cNvSpPr/>
          <p:nvPr/>
        </p:nvSpPr>
        <p:spPr bwMode="auto">
          <a:xfrm>
            <a:off x="3403733" y="357890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318E4AB6-C6E9-4BC4-BF48-09E26616A3ED}"/>
              </a:ext>
            </a:extLst>
          </p:cNvPr>
          <p:cNvSpPr/>
          <p:nvPr/>
        </p:nvSpPr>
        <p:spPr bwMode="auto">
          <a:xfrm>
            <a:off x="3143280" y="37055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92102620-7647-4856-939D-4FB7944FB59B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591A288E-D490-4A05-A7CB-2165651885A7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2D7B372D-78EE-4515-9856-DCCB1069DB1C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CA20F207-9E75-4C32-BA82-58E0F0C92678}"/>
              </a:ext>
            </a:extLst>
          </p:cNvPr>
          <p:cNvSpPr/>
          <p:nvPr/>
        </p:nvSpPr>
        <p:spPr bwMode="auto">
          <a:xfrm>
            <a:off x="3510541" y="356694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49AF89F7-1D16-4794-BCFD-31EDABA0B8FE}"/>
              </a:ext>
            </a:extLst>
          </p:cNvPr>
          <p:cNvSpPr/>
          <p:nvPr/>
        </p:nvSpPr>
        <p:spPr bwMode="auto">
          <a:xfrm>
            <a:off x="3815073" y="352235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B4DD329D-6C88-4EA6-AB8E-9BFDC64C30F0}"/>
              </a:ext>
            </a:extLst>
          </p:cNvPr>
          <p:cNvSpPr/>
          <p:nvPr/>
        </p:nvSpPr>
        <p:spPr bwMode="auto">
          <a:xfrm>
            <a:off x="3581757" y="3574698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15537EE3-4170-4E1C-B113-A50B6DFAEE48}"/>
              </a:ext>
            </a:extLst>
          </p:cNvPr>
          <p:cNvSpPr/>
          <p:nvPr/>
        </p:nvSpPr>
        <p:spPr bwMode="auto">
          <a:xfrm>
            <a:off x="3457202" y="3459407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1126604A-3E64-4C2D-AE66-FACA8007A750}"/>
              </a:ext>
            </a:extLst>
          </p:cNvPr>
          <p:cNvSpPr/>
          <p:nvPr/>
        </p:nvSpPr>
        <p:spPr bwMode="auto">
          <a:xfrm>
            <a:off x="3609602" y="3611807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44903CC8-7FF7-428B-A866-C2EC657B36D1}"/>
              </a:ext>
            </a:extLst>
          </p:cNvPr>
          <p:cNvSpPr/>
          <p:nvPr/>
        </p:nvSpPr>
        <p:spPr bwMode="auto">
          <a:xfrm>
            <a:off x="3609602" y="3611807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9B3EEBFE-2414-4F0C-9F40-15FAB4E0AA29}"/>
              </a:ext>
            </a:extLst>
          </p:cNvPr>
          <p:cNvSpPr/>
          <p:nvPr/>
        </p:nvSpPr>
        <p:spPr bwMode="auto">
          <a:xfrm>
            <a:off x="3609602" y="3611807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A2F10D32-CBEC-42D0-B5E7-BD1831109D9D}"/>
              </a:ext>
            </a:extLst>
          </p:cNvPr>
          <p:cNvSpPr/>
          <p:nvPr/>
        </p:nvSpPr>
        <p:spPr bwMode="auto">
          <a:xfrm>
            <a:off x="3189388" y="379092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50B25C27-4019-412A-8A1D-6644CAEADA12}"/>
              </a:ext>
            </a:extLst>
          </p:cNvPr>
          <p:cNvSpPr/>
          <p:nvPr/>
        </p:nvSpPr>
        <p:spPr bwMode="auto">
          <a:xfrm>
            <a:off x="3859295" y="367873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36C94C5C-2A22-45C0-88DC-C2546595D948}"/>
              </a:ext>
            </a:extLst>
          </p:cNvPr>
          <p:cNvSpPr/>
          <p:nvPr/>
        </p:nvSpPr>
        <p:spPr bwMode="auto">
          <a:xfrm>
            <a:off x="3382818" y="2194173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E6043E96-FABC-4098-B118-FA1C54970A75}"/>
              </a:ext>
            </a:extLst>
          </p:cNvPr>
          <p:cNvSpPr/>
          <p:nvPr/>
        </p:nvSpPr>
        <p:spPr bwMode="auto">
          <a:xfrm>
            <a:off x="3461549" y="341997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D3549C11-9386-42C2-A78A-78D8B6675A15}"/>
              </a:ext>
            </a:extLst>
          </p:cNvPr>
          <p:cNvSpPr/>
          <p:nvPr/>
        </p:nvSpPr>
        <p:spPr bwMode="auto">
          <a:xfrm>
            <a:off x="3613949" y="357237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74A8FC39-7376-40F0-9487-48F99639100F}"/>
              </a:ext>
            </a:extLst>
          </p:cNvPr>
          <p:cNvSpPr/>
          <p:nvPr/>
        </p:nvSpPr>
        <p:spPr bwMode="auto">
          <a:xfrm>
            <a:off x="3613949" y="357237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9EF822EC-A736-4DAE-927D-83D88A7151F3}"/>
              </a:ext>
            </a:extLst>
          </p:cNvPr>
          <p:cNvSpPr/>
          <p:nvPr/>
        </p:nvSpPr>
        <p:spPr bwMode="auto">
          <a:xfrm>
            <a:off x="3613949" y="357237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4CF0BCD6-B9BC-490C-BF56-448200964F51}"/>
              </a:ext>
            </a:extLst>
          </p:cNvPr>
          <p:cNvSpPr/>
          <p:nvPr/>
        </p:nvSpPr>
        <p:spPr bwMode="auto">
          <a:xfrm>
            <a:off x="3706320" y="383055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1" name="타원 390">
            <a:extLst>
              <a:ext uri="{FF2B5EF4-FFF2-40B4-BE49-F238E27FC236}">
                <a16:creationId xmlns:a16="http://schemas.microsoft.com/office/drawing/2014/main" id="{5E0CAABC-85BA-4647-B4AE-A4C352658542}"/>
              </a:ext>
            </a:extLst>
          </p:cNvPr>
          <p:cNvSpPr/>
          <p:nvPr/>
        </p:nvSpPr>
        <p:spPr bwMode="auto">
          <a:xfrm>
            <a:off x="4159687" y="3492975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2" name="타원 391">
            <a:extLst>
              <a:ext uri="{FF2B5EF4-FFF2-40B4-BE49-F238E27FC236}">
                <a16:creationId xmlns:a16="http://schemas.microsoft.com/office/drawing/2014/main" id="{84D0C958-DC71-4AB8-8760-5C92762B2408}"/>
              </a:ext>
            </a:extLst>
          </p:cNvPr>
          <p:cNvSpPr/>
          <p:nvPr/>
        </p:nvSpPr>
        <p:spPr bwMode="auto">
          <a:xfrm>
            <a:off x="4312087" y="3645375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3C364A6F-6A99-4893-A40C-6D4D7D68F7FE}"/>
              </a:ext>
            </a:extLst>
          </p:cNvPr>
          <p:cNvSpPr/>
          <p:nvPr/>
        </p:nvSpPr>
        <p:spPr bwMode="auto">
          <a:xfrm>
            <a:off x="3143280" y="37055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4" name="타원 393">
            <a:extLst>
              <a:ext uri="{FF2B5EF4-FFF2-40B4-BE49-F238E27FC236}">
                <a16:creationId xmlns:a16="http://schemas.microsoft.com/office/drawing/2014/main" id="{A560283C-6E36-4D09-A219-B7965A2245B9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1265EBF0-E799-4DB9-8C7B-A080A5E3608E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C8A88F95-95B2-4222-9B1D-F114F5757B0F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28967C27-80D6-4BB8-89F8-197C45F83953}"/>
              </a:ext>
            </a:extLst>
          </p:cNvPr>
          <p:cNvSpPr/>
          <p:nvPr/>
        </p:nvSpPr>
        <p:spPr bwMode="auto">
          <a:xfrm>
            <a:off x="3510541" y="356694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24A20E79-8D16-428C-923F-F68CC027CE48}"/>
              </a:ext>
            </a:extLst>
          </p:cNvPr>
          <p:cNvSpPr/>
          <p:nvPr/>
        </p:nvSpPr>
        <p:spPr bwMode="auto">
          <a:xfrm>
            <a:off x="3602912" y="3825123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58DF7E6B-58F9-4F6B-A01C-06FEE2286E2B}"/>
              </a:ext>
            </a:extLst>
          </p:cNvPr>
          <p:cNvSpPr/>
          <p:nvPr/>
        </p:nvSpPr>
        <p:spPr bwMode="auto">
          <a:xfrm>
            <a:off x="3364941" y="2293954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CB03F2F9-004C-4783-9F1B-304253E9CB86}"/>
              </a:ext>
            </a:extLst>
          </p:cNvPr>
          <p:cNvSpPr/>
          <p:nvPr/>
        </p:nvSpPr>
        <p:spPr bwMode="auto">
          <a:xfrm>
            <a:off x="3143280" y="37055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75DFDBD3-0BA8-4AE6-A42A-B4DDA0B9DBD6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9E82A3FE-30E9-4344-BC55-B05892ECC598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EA1CEAD7-876B-4758-B98E-FCD091C787A9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id="{2C17379F-C35B-4362-AD6C-8EE40D96408E}"/>
              </a:ext>
            </a:extLst>
          </p:cNvPr>
          <p:cNvSpPr/>
          <p:nvPr/>
        </p:nvSpPr>
        <p:spPr bwMode="auto">
          <a:xfrm>
            <a:off x="3057709" y="2326752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F32F6203-E050-4585-B923-861E30024BDA}"/>
              </a:ext>
            </a:extLst>
          </p:cNvPr>
          <p:cNvSpPr/>
          <p:nvPr/>
        </p:nvSpPr>
        <p:spPr bwMode="auto">
          <a:xfrm>
            <a:off x="3637260" y="365212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471F2442-899F-446A-A6B5-8AC191C32493}"/>
              </a:ext>
            </a:extLst>
          </p:cNvPr>
          <p:cNvSpPr/>
          <p:nvPr/>
        </p:nvSpPr>
        <p:spPr bwMode="auto">
          <a:xfrm>
            <a:off x="3789660" y="380452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7" name="타원 406">
            <a:extLst>
              <a:ext uri="{FF2B5EF4-FFF2-40B4-BE49-F238E27FC236}">
                <a16:creationId xmlns:a16="http://schemas.microsoft.com/office/drawing/2014/main" id="{F1E76DF5-456D-4570-8B42-96166A7B7D9F}"/>
              </a:ext>
            </a:extLst>
          </p:cNvPr>
          <p:cNvSpPr/>
          <p:nvPr/>
        </p:nvSpPr>
        <p:spPr bwMode="auto">
          <a:xfrm>
            <a:off x="1850923" y="35333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E273EEE1-2960-415D-A272-41D7B8988FB4}"/>
              </a:ext>
            </a:extLst>
          </p:cNvPr>
          <p:cNvSpPr/>
          <p:nvPr/>
        </p:nvSpPr>
        <p:spPr bwMode="auto">
          <a:xfrm>
            <a:off x="2003323" y="36857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91E0BCDE-5585-48A4-9430-A46A5E14089C}"/>
              </a:ext>
            </a:extLst>
          </p:cNvPr>
          <p:cNvSpPr/>
          <p:nvPr/>
        </p:nvSpPr>
        <p:spPr bwMode="auto">
          <a:xfrm>
            <a:off x="2003323" y="36857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CF95A55E-85A8-4BA5-8475-82049D0D7F30}"/>
              </a:ext>
            </a:extLst>
          </p:cNvPr>
          <p:cNvSpPr/>
          <p:nvPr/>
        </p:nvSpPr>
        <p:spPr bwMode="auto">
          <a:xfrm>
            <a:off x="2003323" y="36857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40EA32DA-3128-47DA-AF1A-04F5C6B093D3}"/>
              </a:ext>
            </a:extLst>
          </p:cNvPr>
          <p:cNvSpPr/>
          <p:nvPr/>
        </p:nvSpPr>
        <p:spPr bwMode="auto">
          <a:xfrm>
            <a:off x="2155723" y="38381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DCB45440-B0A9-4897-B70B-A852C76DB1CD}"/>
              </a:ext>
            </a:extLst>
          </p:cNvPr>
          <p:cNvSpPr/>
          <p:nvPr/>
        </p:nvSpPr>
        <p:spPr bwMode="auto">
          <a:xfrm>
            <a:off x="2308123" y="39905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EEA2EC3D-9A65-40A8-8AAD-350920CE0A27}"/>
              </a:ext>
            </a:extLst>
          </p:cNvPr>
          <p:cNvSpPr/>
          <p:nvPr/>
        </p:nvSpPr>
        <p:spPr bwMode="auto">
          <a:xfrm>
            <a:off x="2460523" y="4142988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927692E0-85C4-4269-A9D2-CD2F107B3447}"/>
              </a:ext>
            </a:extLst>
          </p:cNvPr>
          <p:cNvSpPr/>
          <p:nvPr/>
        </p:nvSpPr>
        <p:spPr bwMode="auto">
          <a:xfrm>
            <a:off x="1984402" y="361208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8144FBE2-7021-4DC4-A35A-625AD9C00C35}"/>
              </a:ext>
            </a:extLst>
          </p:cNvPr>
          <p:cNvSpPr/>
          <p:nvPr/>
        </p:nvSpPr>
        <p:spPr bwMode="auto">
          <a:xfrm>
            <a:off x="2136802" y="376448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74307CD0-727D-489C-96A2-D53752B76B26}"/>
              </a:ext>
            </a:extLst>
          </p:cNvPr>
          <p:cNvSpPr/>
          <p:nvPr/>
        </p:nvSpPr>
        <p:spPr bwMode="auto">
          <a:xfrm>
            <a:off x="2136802" y="376448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BF18F931-2E4C-4BCB-8013-08EBFA86E868}"/>
              </a:ext>
            </a:extLst>
          </p:cNvPr>
          <p:cNvSpPr/>
          <p:nvPr/>
        </p:nvSpPr>
        <p:spPr bwMode="auto">
          <a:xfrm>
            <a:off x="2136802" y="376448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5CF97F5D-515E-4E10-BD03-7D36D3A8C896}"/>
              </a:ext>
            </a:extLst>
          </p:cNvPr>
          <p:cNvSpPr/>
          <p:nvPr/>
        </p:nvSpPr>
        <p:spPr bwMode="auto">
          <a:xfrm>
            <a:off x="2109996" y="362559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CAC244E7-76CB-429A-91D6-194076D82912}"/>
              </a:ext>
            </a:extLst>
          </p:cNvPr>
          <p:cNvSpPr/>
          <p:nvPr/>
        </p:nvSpPr>
        <p:spPr bwMode="auto">
          <a:xfrm>
            <a:off x="2262396" y="377799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168FC26D-E5C9-451D-AEC6-9542BEBD4189}"/>
              </a:ext>
            </a:extLst>
          </p:cNvPr>
          <p:cNvSpPr/>
          <p:nvPr/>
        </p:nvSpPr>
        <p:spPr bwMode="auto">
          <a:xfrm>
            <a:off x="2414796" y="3930394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5F7D7CE1-26AA-483A-AC6C-98FFD868A329}"/>
              </a:ext>
            </a:extLst>
          </p:cNvPr>
          <p:cNvSpPr/>
          <p:nvPr/>
        </p:nvSpPr>
        <p:spPr bwMode="auto">
          <a:xfrm>
            <a:off x="2786128" y="22600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B888313A-8AE3-4A7D-9AC3-E92387BE8F70}"/>
              </a:ext>
            </a:extLst>
          </p:cNvPr>
          <p:cNvSpPr/>
          <p:nvPr/>
        </p:nvSpPr>
        <p:spPr bwMode="auto">
          <a:xfrm>
            <a:off x="2938528" y="24124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144001DA-DD48-461A-A00D-D44BBEECADAF}"/>
              </a:ext>
            </a:extLst>
          </p:cNvPr>
          <p:cNvSpPr/>
          <p:nvPr/>
        </p:nvSpPr>
        <p:spPr bwMode="auto">
          <a:xfrm>
            <a:off x="2938528" y="24124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4A5CB916-8290-49B6-97BD-7DDEE2E7FBB9}"/>
              </a:ext>
            </a:extLst>
          </p:cNvPr>
          <p:cNvSpPr/>
          <p:nvPr/>
        </p:nvSpPr>
        <p:spPr bwMode="auto">
          <a:xfrm>
            <a:off x="2938528" y="24124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79710029-D032-4CEC-A68F-A3B17EBE821F}"/>
              </a:ext>
            </a:extLst>
          </p:cNvPr>
          <p:cNvSpPr/>
          <p:nvPr/>
        </p:nvSpPr>
        <p:spPr bwMode="auto">
          <a:xfrm>
            <a:off x="3090928" y="25648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3768B6E5-7692-47A4-90CD-2815B698E26C}"/>
              </a:ext>
            </a:extLst>
          </p:cNvPr>
          <p:cNvSpPr/>
          <p:nvPr/>
        </p:nvSpPr>
        <p:spPr bwMode="auto">
          <a:xfrm>
            <a:off x="3243328" y="27172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2D34E4FC-BBAF-43C0-BEB3-D09943B1FF5B}"/>
              </a:ext>
            </a:extLst>
          </p:cNvPr>
          <p:cNvSpPr/>
          <p:nvPr/>
        </p:nvSpPr>
        <p:spPr bwMode="auto">
          <a:xfrm>
            <a:off x="3395728" y="2869670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3385606F-26E5-4445-BBD3-23DE7F119BB7}"/>
              </a:ext>
            </a:extLst>
          </p:cNvPr>
          <p:cNvSpPr/>
          <p:nvPr/>
        </p:nvSpPr>
        <p:spPr bwMode="auto">
          <a:xfrm>
            <a:off x="3134098" y="18714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206147DC-AF4E-4126-8B97-55ABD0170081}"/>
              </a:ext>
            </a:extLst>
          </p:cNvPr>
          <p:cNvSpPr/>
          <p:nvPr/>
        </p:nvSpPr>
        <p:spPr bwMode="auto">
          <a:xfrm>
            <a:off x="3286498" y="20238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0" name="타원 429">
            <a:extLst>
              <a:ext uri="{FF2B5EF4-FFF2-40B4-BE49-F238E27FC236}">
                <a16:creationId xmlns:a16="http://schemas.microsoft.com/office/drawing/2014/main" id="{D20CB8D9-DB5D-4A4D-884E-F1A60656CB56}"/>
              </a:ext>
            </a:extLst>
          </p:cNvPr>
          <p:cNvSpPr/>
          <p:nvPr/>
        </p:nvSpPr>
        <p:spPr bwMode="auto">
          <a:xfrm>
            <a:off x="3286498" y="20238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1" name="타원 430">
            <a:extLst>
              <a:ext uri="{FF2B5EF4-FFF2-40B4-BE49-F238E27FC236}">
                <a16:creationId xmlns:a16="http://schemas.microsoft.com/office/drawing/2014/main" id="{1E322126-8D64-484D-B959-D4A84624CB25}"/>
              </a:ext>
            </a:extLst>
          </p:cNvPr>
          <p:cNvSpPr/>
          <p:nvPr/>
        </p:nvSpPr>
        <p:spPr bwMode="auto">
          <a:xfrm>
            <a:off x="3286498" y="20238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99A49C09-3E32-4968-BC30-5FD57ABCB088}"/>
              </a:ext>
            </a:extLst>
          </p:cNvPr>
          <p:cNvSpPr/>
          <p:nvPr/>
        </p:nvSpPr>
        <p:spPr bwMode="auto">
          <a:xfrm>
            <a:off x="3438898" y="21762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3" name="타원 432">
            <a:extLst>
              <a:ext uri="{FF2B5EF4-FFF2-40B4-BE49-F238E27FC236}">
                <a16:creationId xmlns:a16="http://schemas.microsoft.com/office/drawing/2014/main" id="{A195800B-1970-4CD5-B631-C4CEE77582BE}"/>
              </a:ext>
            </a:extLst>
          </p:cNvPr>
          <p:cNvSpPr/>
          <p:nvPr/>
        </p:nvSpPr>
        <p:spPr bwMode="auto">
          <a:xfrm>
            <a:off x="3591298" y="23286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4" name="타원 433">
            <a:extLst>
              <a:ext uri="{FF2B5EF4-FFF2-40B4-BE49-F238E27FC236}">
                <a16:creationId xmlns:a16="http://schemas.microsoft.com/office/drawing/2014/main" id="{4F8A0B72-7802-4929-A655-FA31B80CED71}"/>
              </a:ext>
            </a:extLst>
          </p:cNvPr>
          <p:cNvSpPr/>
          <p:nvPr/>
        </p:nvSpPr>
        <p:spPr bwMode="auto">
          <a:xfrm>
            <a:off x="3743698" y="2481098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5" name="타원 434">
            <a:extLst>
              <a:ext uri="{FF2B5EF4-FFF2-40B4-BE49-F238E27FC236}">
                <a16:creationId xmlns:a16="http://schemas.microsoft.com/office/drawing/2014/main" id="{03A7E1C6-76F0-4E12-928D-5ED38955A407}"/>
              </a:ext>
            </a:extLst>
          </p:cNvPr>
          <p:cNvSpPr/>
          <p:nvPr/>
        </p:nvSpPr>
        <p:spPr bwMode="auto">
          <a:xfrm>
            <a:off x="2341739" y="324168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6" name="타원 435">
            <a:extLst>
              <a:ext uri="{FF2B5EF4-FFF2-40B4-BE49-F238E27FC236}">
                <a16:creationId xmlns:a16="http://schemas.microsoft.com/office/drawing/2014/main" id="{F1BCBD3F-9350-49CB-884F-D97E722E615F}"/>
              </a:ext>
            </a:extLst>
          </p:cNvPr>
          <p:cNvSpPr/>
          <p:nvPr/>
        </p:nvSpPr>
        <p:spPr bwMode="auto">
          <a:xfrm>
            <a:off x="2494139" y="339408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7" name="타원 436">
            <a:extLst>
              <a:ext uri="{FF2B5EF4-FFF2-40B4-BE49-F238E27FC236}">
                <a16:creationId xmlns:a16="http://schemas.microsoft.com/office/drawing/2014/main" id="{E1318163-EAD1-442B-B88C-B4B59E214F6F}"/>
              </a:ext>
            </a:extLst>
          </p:cNvPr>
          <p:cNvSpPr/>
          <p:nvPr/>
        </p:nvSpPr>
        <p:spPr bwMode="auto">
          <a:xfrm>
            <a:off x="2494139" y="339408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8" name="타원 437">
            <a:extLst>
              <a:ext uri="{FF2B5EF4-FFF2-40B4-BE49-F238E27FC236}">
                <a16:creationId xmlns:a16="http://schemas.microsoft.com/office/drawing/2014/main" id="{FC717A20-68E1-4604-B349-CBD76714F03E}"/>
              </a:ext>
            </a:extLst>
          </p:cNvPr>
          <p:cNvSpPr/>
          <p:nvPr/>
        </p:nvSpPr>
        <p:spPr bwMode="auto">
          <a:xfrm>
            <a:off x="2494139" y="339408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F3EFA71B-5D43-4630-888C-C7F2BCB4312E}"/>
              </a:ext>
            </a:extLst>
          </p:cNvPr>
          <p:cNvSpPr/>
          <p:nvPr/>
        </p:nvSpPr>
        <p:spPr bwMode="auto">
          <a:xfrm>
            <a:off x="2467333" y="325519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0" name="타원 439">
            <a:extLst>
              <a:ext uri="{FF2B5EF4-FFF2-40B4-BE49-F238E27FC236}">
                <a16:creationId xmlns:a16="http://schemas.microsoft.com/office/drawing/2014/main" id="{67D897A3-F05C-4CEE-81AA-FE4BDAA3BF28}"/>
              </a:ext>
            </a:extLst>
          </p:cNvPr>
          <p:cNvSpPr/>
          <p:nvPr/>
        </p:nvSpPr>
        <p:spPr bwMode="auto">
          <a:xfrm>
            <a:off x="2619733" y="340759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1" name="타원 440">
            <a:extLst>
              <a:ext uri="{FF2B5EF4-FFF2-40B4-BE49-F238E27FC236}">
                <a16:creationId xmlns:a16="http://schemas.microsoft.com/office/drawing/2014/main" id="{A901E8E7-2BC7-4E5D-9DA2-355FA73BDBE1}"/>
              </a:ext>
            </a:extLst>
          </p:cNvPr>
          <p:cNvSpPr/>
          <p:nvPr/>
        </p:nvSpPr>
        <p:spPr bwMode="auto">
          <a:xfrm>
            <a:off x="2772133" y="3559996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2" name="타원 441">
            <a:extLst>
              <a:ext uri="{FF2B5EF4-FFF2-40B4-BE49-F238E27FC236}">
                <a16:creationId xmlns:a16="http://schemas.microsoft.com/office/drawing/2014/main" id="{0416972E-44E1-45E9-A801-E202A72EC1D1}"/>
              </a:ext>
            </a:extLst>
          </p:cNvPr>
          <p:cNvSpPr/>
          <p:nvPr/>
        </p:nvSpPr>
        <p:spPr bwMode="auto">
          <a:xfrm>
            <a:off x="2703892" y="23730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3" name="타원 442">
            <a:extLst>
              <a:ext uri="{FF2B5EF4-FFF2-40B4-BE49-F238E27FC236}">
                <a16:creationId xmlns:a16="http://schemas.microsoft.com/office/drawing/2014/main" id="{7BEDD991-AFD2-4F35-9D66-114F4570602F}"/>
              </a:ext>
            </a:extLst>
          </p:cNvPr>
          <p:cNvSpPr/>
          <p:nvPr/>
        </p:nvSpPr>
        <p:spPr bwMode="auto">
          <a:xfrm>
            <a:off x="2856292" y="25254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4" name="타원 443">
            <a:extLst>
              <a:ext uri="{FF2B5EF4-FFF2-40B4-BE49-F238E27FC236}">
                <a16:creationId xmlns:a16="http://schemas.microsoft.com/office/drawing/2014/main" id="{4BBB5D83-FEF9-49AE-B698-AC5D39688A82}"/>
              </a:ext>
            </a:extLst>
          </p:cNvPr>
          <p:cNvSpPr/>
          <p:nvPr/>
        </p:nvSpPr>
        <p:spPr bwMode="auto">
          <a:xfrm>
            <a:off x="2856292" y="25254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5" name="타원 444">
            <a:extLst>
              <a:ext uri="{FF2B5EF4-FFF2-40B4-BE49-F238E27FC236}">
                <a16:creationId xmlns:a16="http://schemas.microsoft.com/office/drawing/2014/main" id="{55BE21C9-E5BA-4F4C-B05F-7C62F2B5308B}"/>
              </a:ext>
            </a:extLst>
          </p:cNvPr>
          <p:cNvSpPr/>
          <p:nvPr/>
        </p:nvSpPr>
        <p:spPr bwMode="auto">
          <a:xfrm>
            <a:off x="2856292" y="25254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6" name="타원 445">
            <a:extLst>
              <a:ext uri="{FF2B5EF4-FFF2-40B4-BE49-F238E27FC236}">
                <a16:creationId xmlns:a16="http://schemas.microsoft.com/office/drawing/2014/main" id="{1D6166C0-6434-4F36-9EA2-FBE707A6A91F}"/>
              </a:ext>
            </a:extLst>
          </p:cNvPr>
          <p:cNvSpPr/>
          <p:nvPr/>
        </p:nvSpPr>
        <p:spPr bwMode="auto">
          <a:xfrm>
            <a:off x="3008692" y="26778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39CB7A1C-1C3D-4D92-B1B5-7F04E56A53EE}"/>
              </a:ext>
            </a:extLst>
          </p:cNvPr>
          <p:cNvSpPr/>
          <p:nvPr/>
        </p:nvSpPr>
        <p:spPr bwMode="auto">
          <a:xfrm>
            <a:off x="3161092" y="28302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8" name="타원 447">
            <a:extLst>
              <a:ext uri="{FF2B5EF4-FFF2-40B4-BE49-F238E27FC236}">
                <a16:creationId xmlns:a16="http://schemas.microsoft.com/office/drawing/2014/main" id="{3D9D6928-9D13-4ACD-942D-C2E5FA6C757E}"/>
              </a:ext>
            </a:extLst>
          </p:cNvPr>
          <p:cNvSpPr/>
          <p:nvPr/>
        </p:nvSpPr>
        <p:spPr bwMode="auto">
          <a:xfrm>
            <a:off x="3313492" y="2982601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9" name="타원 448">
            <a:extLst>
              <a:ext uri="{FF2B5EF4-FFF2-40B4-BE49-F238E27FC236}">
                <a16:creationId xmlns:a16="http://schemas.microsoft.com/office/drawing/2014/main" id="{D0974B47-A00A-4410-8CDB-B12B9D5F85EF}"/>
              </a:ext>
            </a:extLst>
          </p:cNvPr>
          <p:cNvSpPr/>
          <p:nvPr/>
        </p:nvSpPr>
        <p:spPr bwMode="auto">
          <a:xfrm>
            <a:off x="3143280" y="37055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0" name="타원 449">
            <a:extLst>
              <a:ext uri="{FF2B5EF4-FFF2-40B4-BE49-F238E27FC236}">
                <a16:creationId xmlns:a16="http://schemas.microsoft.com/office/drawing/2014/main" id="{DD5DD996-812F-424B-8E7D-3A97800E2509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1" name="타원 450">
            <a:extLst>
              <a:ext uri="{FF2B5EF4-FFF2-40B4-BE49-F238E27FC236}">
                <a16:creationId xmlns:a16="http://schemas.microsoft.com/office/drawing/2014/main" id="{BAFA32C8-6E45-4726-A797-BDE1B2A4C0A4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2" name="타원 451">
            <a:extLst>
              <a:ext uri="{FF2B5EF4-FFF2-40B4-BE49-F238E27FC236}">
                <a16:creationId xmlns:a16="http://schemas.microsoft.com/office/drawing/2014/main" id="{05B79E1E-9D91-4264-8470-F1FF38440BF7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3" name="타원 452">
            <a:extLst>
              <a:ext uri="{FF2B5EF4-FFF2-40B4-BE49-F238E27FC236}">
                <a16:creationId xmlns:a16="http://schemas.microsoft.com/office/drawing/2014/main" id="{C468CFC9-7187-4E14-B41E-BCF1F1FE868F}"/>
              </a:ext>
            </a:extLst>
          </p:cNvPr>
          <p:cNvSpPr/>
          <p:nvPr/>
        </p:nvSpPr>
        <p:spPr bwMode="auto">
          <a:xfrm>
            <a:off x="3057709" y="2326752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9436B00E-E203-4503-BE83-5651F5A7746D}"/>
              </a:ext>
            </a:extLst>
          </p:cNvPr>
          <p:cNvSpPr/>
          <p:nvPr/>
        </p:nvSpPr>
        <p:spPr bwMode="auto">
          <a:xfrm>
            <a:off x="3210109" y="2479152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5" name="타원 454">
            <a:extLst>
              <a:ext uri="{FF2B5EF4-FFF2-40B4-BE49-F238E27FC236}">
                <a16:creationId xmlns:a16="http://schemas.microsoft.com/office/drawing/2014/main" id="{4D241230-7CDD-4A1E-9D65-8D0B6933A678}"/>
              </a:ext>
            </a:extLst>
          </p:cNvPr>
          <p:cNvSpPr/>
          <p:nvPr/>
        </p:nvSpPr>
        <p:spPr bwMode="auto">
          <a:xfrm>
            <a:off x="3362509" y="2631552"/>
            <a:ext cx="72002" cy="71992"/>
          </a:xfrm>
          <a:prstGeom prst="ellipse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6" name="타원 455">
            <a:extLst>
              <a:ext uri="{FF2B5EF4-FFF2-40B4-BE49-F238E27FC236}">
                <a16:creationId xmlns:a16="http://schemas.microsoft.com/office/drawing/2014/main" id="{64C6313E-C8A6-4363-BE01-373D232A3ED9}"/>
              </a:ext>
            </a:extLst>
          </p:cNvPr>
          <p:cNvSpPr/>
          <p:nvPr/>
        </p:nvSpPr>
        <p:spPr bwMode="auto">
          <a:xfrm>
            <a:off x="3170099" y="324854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F0143B5F-5A28-498C-BAF1-968271E472CF}"/>
              </a:ext>
            </a:extLst>
          </p:cNvPr>
          <p:cNvSpPr/>
          <p:nvPr/>
        </p:nvSpPr>
        <p:spPr bwMode="auto">
          <a:xfrm>
            <a:off x="3322499" y="340094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6156D1EE-4259-474E-A7BA-0C3CE9C47720}"/>
              </a:ext>
            </a:extLst>
          </p:cNvPr>
          <p:cNvSpPr/>
          <p:nvPr/>
        </p:nvSpPr>
        <p:spPr bwMode="auto">
          <a:xfrm>
            <a:off x="3322499" y="340094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98B4C58E-C9E7-42AC-9FE1-6BF0E95E39D1}"/>
              </a:ext>
            </a:extLst>
          </p:cNvPr>
          <p:cNvSpPr/>
          <p:nvPr/>
        </p:nvSpPr>
        <p:spPr bwMode="auto">
          <a:xfrm>
            <a:off x="3322499" y="340094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0" name="타원 459">
            <a:extLst>
              <a:ext uri="{FF2B5EF4-FFF2-40B4-BE49-F238E27FC236}">
                <a16:creationId xmlns:a16="http://schemas.microsoft.com/office/drawing/2014/main" id="{A63F4BF5-A4AE-4340-832D-D90B3F0626FC}"/>
              </a:ext>
            </a:extLst>
          </p:cNvPr>
          <p:cNvSpPr/>
          <p:nvPr/>
        </p:nvSpPr>
        <p:spPr bwMode="auto">
          <a:xfrm>
            <a:off x="2619733" y="3234520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1" name="타원 460">
            <a:extLst>
              <a:ext uri="{FF2B5EF4-FFF2-40B4-BE49-F238E27FC236}">
                <a16:creationId xmlns:a16="http://schemas.microsoft.com/office/drawing/2014/main" id="{9EF46628-BB56-483F-8A32-08C4C2A926FF}"/>
              </a:ext>
            </a:extLst>
          </p:cNvPr>
          <p:cNvSpPr/>
          <p:nvPr/>
        </p:nvSpPr>
        <p:spPr bwMode="auto">
          <a:xfrm>
            <a:off x="2772133" y="3386920"/>
            <a:ext cx="72002" cy="71992"/>
          </a:xfrm>
          <a:prstGeom prst="ellipse">
            <a:avLst/>
          </a:prstGeom>
          <a:solidFill>
            <a:srgbClr val="2CBE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3" name="타원 462">
            <a:extLst>
              <a:ext uri="{FF2B5EF4-FFF2-40B4-BE49-F238E27FC236}">
                <a16:creationId xmlns:a16="http://schemas.microsoft.com/office/drawing/2014/main" id="{CFA1FBE2-F5F0-4B34-A04E-D5DAB8ABBF1B}"/>
              </a:ext>
            </a:extLst>
          </p:cNvPr>
          <p:cNvSpPr/>
          <p:nvPr/>
        </p:nvSpPr>
        <p:spPr bwMode="auto">
          <a:xfrm>
            <a:off x="3143280" y="37055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4" name="타원 463">
            <a:extLst>
              <a:ext uri="{FF2B5EF4-FFF2-40B4-BE49-F238E27FC236}">
                <a16:creationId xmlns:a16="http://schemas.microsoft.com/office/drawing/2014/main" id="{609C99C4-B603-4957-8A20-A701F61AB7F5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9BBCBA65-E0A0-4FA3-B05B-7C85CC13B6AA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CCF418B2-6AAE-444C-BA99-8743F797CBB8}"/>
              </a:ext>
            </a:extLst>
          </p:cNvPr>
          <p:cNvSpPr/>
          <p:nvPr/>
        </p:nvSpPr>
        <p:spPr bwMode="auto">
          <a:xfrm>
            <a:off x="3295680" y="3857921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7" name="타원 466">
            <a:extLst>
              <a:ext uri="{FF2B5EF4-FFF2-40B4-BE49-F238E27FC236}">
                <a16:creationId xmlns:a16="http://schemas.microsoft.com/office/drawing/2014/main" id="{E0561821-A6B9-4E42-8160-CC0BD1A6BC9C}"/>
              </a:ext>
            </a:extLst>
          </p:cNvPr>
          <p:cNvSpPr/>
          <p:nvPr/>
        </p:nvSpPr>
        <p:spPr bwMode="auto">
          <a:xfrm>
            <a:off x="3720003" y="3652126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8" name="타원 467">
            <a:extLst>
              <a:ext uri="{FF2B5EF4-FFF2-40B4-BE49-F238E27FC236}">
                <a16:creationId xmlns:a16="http://schemas.microsoft.com/office/drawing/2014/main" id="{8A4A2A24-D13C-443A-819C-921ECFBF7523}"/>
              </a:ext>
            </a:extLst>
          </p:cNvPr>
          <p:cNvSpPr/>
          <p:nvPr/>
        </p:nvSpPr>
        <p:spPr bwMode="auto">
          <a:xfrm>
            <a:off x="3540252" y="346083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9" name="타원 468">
            <a:extLst>
              <a:ext uri="{FF2B5EF4-FFF2-40B4-BE49-F238E27FC236}">
                <a16:creationId xmlns:a16="http://schemas.microsoft.com/office/drawing/2014/main" id="{E2EF89A5-935D-4977-A1D4-757E6DC6FEA3}"/>
              </a:ext>
            </a:extLst>
          </p:cNvPr>
          <p:cNvSpPr/>
          <p:nvPr/>
        </p:nvSpPr>
        <p:spPr bwMode="auto">
          <a:xfrm>
            <a:off x="3692652" y="3613239"/>
            <a:ext cx="72002" cy="719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AC6FCE2E-9DAD-4792-A849-BBE733EA141C}"/>
              </a:ext>
            </a:extLst>
          </p:cNvPr>
          <p:cNvSpPr/>
          <p:nvPr/>
        </p:nvSpPr>
        <p:spPr>
          <a:xfrm>
            <a:off x="4959379" y="4548672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나이</a:t>
            </a:r>
            <a:endParaRPr lang="ko-KR" altLang="en-US" sz="1200" dirty="0"/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EDA77E5F-24E6-4C01-AEFF-0FDD3D2B83A2}"/>
              </a:ext>
            </a:extLst>
          </p:cNvPr>
          <p:cNvSpPr/>
          <p:nvPr/>
        </p:nvSpPr>
        <p:spPr>
          <a:xfrm>
            <a:off x="349004" y="1244737"/>
            <a:ext cx="8130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교육년수</a:t>
            </a:r>
            <a:endParaRPr lang="ko-KR" altLang="en-US" sz="1200" dirty="0"/>
          </a:p>
        </p:txBody>
      </p: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B844FBD2-7BDD-4A0F-8307-B1EBA19F620C}"/>
              </a:ext>
            </a:extLst>
          </p:cNvPr>
          <p:cNvCxnSpPr/>
          <p:nvPr/>
        </p:nvCxnSpPr>
        <p:spPr>
          <a:xfrm>
            <a:off x="1446288" y="457075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EC0B6120-9C1C-4922-B5F5-A9AAEE5408AB}"/>
              </a:ext>
            </a:extLst>
          </p:cNvPr>
          <p:cNvCxnSpPr/>
          <p:nvPr/>
        </p:nvCxnSpPr>
        <p:spPr>
          <a:xfrm>
            <a:off x="2147328" y="456313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직선 연결선 473">
            <a:extLst>
              <a:ext uri="{FF2B5EF4-FFF2-40B4-BE49-F238E27FC236}">
                <a16:creationId xmlns:a16="http://schemas.microsoft.com/office/drawing/2014/main" id="{A214EE2F-6715-4F6F-94C7-EF57F215130D}"/>
              </a:ext>
            </a:extLst>
          </p:cNvPr>
          <p:cNvCxnSpPr/>
          <p:nvPr/>
        </p:nvCxnSpPr>
        <p:spPr>
          <a:xfrm>
            <a:off x="2772168" y="456313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직선 연결선 474">
            <a:extLst>
              <a:ext uri="{FF2B5EF4-FFF2-40B4-BE49-F238E27FC236}">
                <a16:creationId xmlns:a16="http://schemas.microsoft.com/office/drawing/2014/main" id="{CB3C9DE9-DB3A-443C-84DD-60DA68F9DE08}"/>
              </a:ext>
            </a:extLst>
          </p:cNvPr>
          <p:cNvCxnSpPr/>
          <p:nvPr/>
        </p:nvCxnSpPr>
        <p:spPr>
          <a:xfrm>
            <a:off x="3465588" y="457075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직선 연결선 475">
            <a:extLst>
              <a:ext uri="{FF2B5EF4-FFF2-40B4-BE49-F238E27FC236}">
                <a16:creationId xmlns:a16="http://schemas.microsoft.com/office/drawing/2014/main" id="{A15F38EB-FB4C-43E4-9F1E-85F62628F741}"/>
              </a:ext>
            </a:extLst>
          </p:cNvPr>
          <p:cNvCxnSpPr/>
          <p:nvPr/>
        </p:nvCxnSpPr>
        <p:spPr>
          <a:xfrm>
            <a:off x="4166628" y="456313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직선 연결선 476">
            <a:extLst>
              <a:ext uri="{FF2B5EF4-FFF2-40B4-BE49-F238E27FC236}">
                <a16:creationId xmlns:a16="http://schemas.microsoft.com/office/drawing/2014/main" id="{A0ED5223-C5EC-478E-9BDE-7B8916994966}"/>
              </a:ext>
            </a:extLst>
          </p:cNvPr>
          <p:cNvCxnSpPr/>
          <p:nvPr/>
        </p:nvCxnSpPr>
        <p:spPr>
          <a:xfrm>
            <a:off x="4791468" y="4563133"/>
            <a:ext cx="0" cy="92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E3DBB595-ABCF-4D16-A100-3AF1437386CF}"/>
              </a:ext>
            </a:extLst>
          </p:cNvPr>
          <p:cNvSpPr/>
          <p:nvPr/>
        </p:nvSpPr>
        <p:spPr>
          <a:xfrm>
            <a:off x="1275253" y="4630444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50</a:t>
            </a:r>
            <a:endParaRPr lang="ko-KR" altLang="en-US" sz="1200" dirty="0"/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EE5E3068-C165-48C5-9192-AA8FE85CD3BE}"/>
              </a:ext>
            </a:extLst>
          </p:cNvPr>
          <p:cNvSpPr/>
          <p:nvPr/>
        </p:nvSpPr>
        <p:spPr>
          <a:xfrm>
            <a:off x="1967233" y="4622220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60</a:t>
            </a:r>
            <a:endParaRPr lang="ko-KR" altLang="en-US" sz="1200" dirty="0"/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607B91FF-900B-41FF-AA6B-EBE725E61B2A}"/>
              </a:ext>
            </a:extLst>
          </p:cNvPr>
          <p:cNvSpPr/>
          <p:nvPr/>
        </p:nvSpPr>
        <p:spPr>
          <a:xfrm>
            <a:off x="2609918" y="4623325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70</a:t>
            </a:r>
            <a:endParaRPr lang="ko-KR" altLang="en-US" sz="1200" dirty="0"/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CBB6412D-9FA9-441E-A3F4-A88F3E4CA628}"/>
              </a:ext>
            </a:extLst>
          </p:cNvPr>
          <p:cNvSpPr/>
          <p:nvPr/>
        </p:nvSpPr>
        <p:spPr>
          <a:xfrm>
            <a:off x="3301898" y="4630341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80</a:t>
            </a:r>
            <a:endParaRPr lang="ko-KR" altLang="en-US" sz="1200" dirty="0"/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A7CFE5BE-87F5-4A7D-B247-6F14CE082678}"/>
              </a:ext>
            </a:extLst>
          </p:cNvPr>
          <p:cNvSpPr/>
          <p:nvPr/>
        </p:nvSpPr>
        <p:spPr>
          <a:xfrm>
            <a:off x="3994274" y="4638327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90</a:t>
            </a:r>
            <a:endParaRPr lang="ko-KR" altLang="en-US" sz="1200" dirty="0"/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9C925143-2070-4EA5-A55E-ACCBD2715D75}"/>
              </a:ext>
            </a:extLst>
          </p:cNvPr>
          <p:cNvSpPr/>
          <p:nvPr/>
        </p:nvSpPr>
        <p:spPr>
          <a:xfrm>
            <a:off x="4579207" y="4638326"/>
            <a:ext cx="444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100</a:t>
            </a:r>
            <a:endParaRPr lang="ko-KR" altLang="en-US" sz="1200" dirty="0"/>
          </a:p>
        </p:txBody>
      </p:sp>
      <p:cxnSp>
        <p:nvCxnSpPr>
          <p:cNvPr id="484" name="직선 연결선 483">
            <a:extLst>
              <a:ext uri="{FF2B5EF4-FFF2-40B4-BE49-F238E27FC236}">
                <a16:creationId xmlns:a16="http://schemas.microsoft.com/office/drawing/2014/main" id="{6714A9D1-F2EE-4DDA-97D1-C1F539C627D3}"/>
              </a:ext>
            </a:extLst>
          </p:cNvPr>
          <p:cNvCxnSpPr>
            <a:cxnSpLocks/>
          </p:cNvCxnSpPr>
          <p:nvPr/>
        </p:nvCxnSpPr>
        <p:spPr>
          <a:xfrm flipH="1">
            <a:off x="1050782" y="4282440"/>
            <a:ext cx="111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직선 연결선 484">
            <a:extLst>
              <a:ext uri="{FF2B5EF4-FFF2-40B4-BE49-F238E27FC236}">
                <a16:creationId xmlns:a16="http://schemas.microsoft.com/office/drawing/2014/main" id="{0D4955C6-3FD6-4B9E-86EF-763DFB939E06}"/>
              </a:ext>
            </a:extLst>
          </p:cNvPr>
          <p:cNvCxnSpPr>
            <a:cxnSpLocks/>
          </p:cNvCxnSpPr>
          <p:nvPr/>
        </p:nvCxnSpPr>
        <p:spPr>
          <a:xfrm flipH="1">
            <a:off x="1058402" y="3656838"/>
            <a:ext cx="111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직선 연결선 485">
            <a:extLst>
              <a:ext uri="{FF2B5EF4-FFF2-40B4-BE49-F238E27FC236}">
                <a16:creationId xmlns:a16="http://schemas.microsoft.com/office/drawing/2014/main" id="{0E88AE19-852D-4685-AF3E-D02274D854F0}"/>
              </a:ext>
            </a:extLst>
          </p:cNvPr>
          <p:cNvCxnSpPr>
            <a:cxnSpLocks/>
          </p:cNvCxnSpPr>
          <p:nvPr/>
        </p:nvCxnSpPr>
        <p:spPr>
          <a:xfrm flipH="1">
            <a:off x="1057612" y="2975345"/>
            <a:ext cx="111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345F187A-BAE1-4941-86D0-E6918F75A117}"/>
              </a:ext>
            </a:extLst>
          </p:cNvPr>
          <p:cNvCxnSpPr>
            <a:cxnSpLocks/>
          </p:cNvCxnSpPr>
          <p:nvPr/>
        </p:nvCxnSpPr>
        <p:spPr>
          <a:xfrm flipH="1">
            <a:off x="1065232" y="2404607"/>
            <a:ext cx="111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직선 연결선 487">
            <a:extLst>
              <a:ext uri="{FF2B5EF4-FFF2-40B4-BE49-F238E27FC236}">
                <a16:creationId xmlns:a16="http://schemas.microsoft.com/office/drawing/2014/main" id="{ADDBA89B-EB17-4CF6-B614-61820DF3231E}"/>
              </a:ext>
            </a:extLst>
          </p:cNvPr>
          <p:cNvCxnSpPr>
            <a:cxnSpLocks/>
          </p:cNvCxnSpPr>
          <p:nvPr/>
        </p:nvCxnSpPr>
        <p:spPr>
          <a:xfrm flipH="1">
            <a:off x="1067271" y="1789901"/>
            <a:ext cx="1112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직사각형 488">
            <a:extLst>
              <a:ext uri="{FF2B5EF4-FFF2-40B4-BE49-F238E27FC236}">
                <a16:creationId xmlns:a16="http://schemas.microsoft.com/office/drawing/2014/main" id="{C9CFCBF0-7026-44B0-A517-CEA54B7E07E9}"/>
              </a:ext>
            </a:extLst>
          </p:cNvPr>
          <p:cNvSpPr/>
          <p:nvPr/>
        </p:nvSpPr>
        <p:spPr>
          <a:xfrm>
            <a:off x="815749" y="4145415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endParaRPr lang="ko-KR" altLang="en-US" sz="1200" dirty="0"/>
          </a:p>
        </p:txBody>
      </p: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DAC41094-2E04-4EFF-BB8E-BBB3DA48BED4}"/>
              </a:ext>
            </a:extLst>
          </p:cNvPr>
          <p:cNvSpPr/>
          <p:nvPr/>
        </p:nvSpPr>
        <p:spPr>
          <a:xfrm>
            <a:off x="809566" y="3511960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</a:t>
            </a:r>
            <a:endParaRPr lang="ko-KR" altLang="en-US" sz="1200" dirty="0"/>
          </a:p>
        </p:txBody>
      </p:sp>
      <p:sp>
        <p:nvSpPr>
          <p:cNvPr id="491" name="직사각형 490">
            <a:extLst>
              <a:ext uri="{FF2B5EF4-FFF2-40B4-BE49-F238E27FC236}">
                <a16:creationId xmlns:a16="http://schemas.microsoft.com/office/drawing/2014/main" id="{72D7CC2B-86BD-470E-A62B-B93567C9E780}"/>
              </a:ext>
            </a:extLst>
          </p:cNvPr>
          <p:cNvSpPr/>
          <p:nvPr/>
        </p:nvSpPr>
        <p:spPr>
          <a:xfrm>
            <a:off x="816068" y="2852649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9</a:t>
            </a:r>
            <a:endParaRPr lang="ko-KR" altLang="en-US" sz="1200" dirty="0"/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8D4A6A69-6FB6-4FB0-B2C4-940466775D2A}"/>
              </a:ext>
            </a:extLst>
          </p:cNvPr>
          <p:cNvSpPr/>
          <p:nvPr/>
        </p:nvSpPr>
        <p:spPr>
          <a:xfrm>
            <a:off x="773077" y="2267695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</a:t>
            </a:r>
            <a:endParaRPr lang="ko-KR" altLang="en-US" sz="1200" dirty="0"/>
          </a:p>
        </p:txBody>
      </p:sp>
      <p:sp>
        <p:nvSpPr>
          <p:cNvPr id="493" name="직사각형 492">
            <a:extLst>
              <a:ext uri="{FF2B5EF4-FFF2-40B4-BE49-F238E27FC236}">
                <a16:creationId xmlns:a16="http://schemas.microsoft.com/office/drawing/2014/main" id="{364E7DF1-9F00-4802-B54D-373443678087}"/>
              </a:ext>
            </a:extLst>
          </p:cNvPr>
          <p:cNvSpPr/>
          <p:nvPr/>
        </p:nvSpPr>
        <p:spPr>
          <a:xfrm>
            <a:off x="770788" y="1665105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15</a:t>
            </a:r>
            <a:endParaRPr lang="ko-KR" altLang="en-US" sz="1200" dirty="0"/>
          </a:p>
        </p:txBody>
      </p:sp>
      <p:sp>
        <p:nvSpPr>
          <p:cNvPr id="494" name="타원 493">
            <a:extLst>
              <a:ext uri="{FF2B5EF4-FFF2-40B4-BE49-F238E27FC236}">
                <a16:creationId xmlns:a16="http://schemas.microsoft.com/office/drawing/2014/main" id="{B57C9CCB-53C3-4515-9B38-57BF6048C445}"/>
              </a:ext>
            </a:extLst>
          </p:cNvPr>
          <p:cNvSpPr/>
          <p:nvPr/>
        </p:nvSpPr>
        <p:spPr bwMode="auto">
          <a:xfrm>
            <a:off x="2963208" y="3258184"/>
            <a:ext cx="72002" cy="719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495" name="직선 화살표 연결선 494">
            <a:extLst>
              <a:ext uri="{FF2B5EF4-FFF2-40B4-BE49-F238E27FC236}">
                <a16:creationId xmlns:a16="http://schemas.microsoft.com/office/drawing/2014/main" id="{A76A4F17-BD53-4B97-838F-DC047E3081A9}"/>
              </a:ext>
            </a:extLst>
          </p:cNvPr>
          <p:cNvCxnSpPr>
            <a:cxnSpLocks/>
          </p:cNvCxnSpPr>
          <p:nvPr/>
        </p:nvCxnSpPr>
        <p:spPr>
          <a:xfrm flipH="1" flipV="1">
            <a:off x="3021312" y="3333650"/>
            <a:ext cx="775056" cy="20908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타원 497">
            <a:extLst>
              <a:ext uri="{FF2B5EF4-FFF2-40B4-BE49-F238E27FC236}">
                <a16:creationId xmlns:a16="http://schemas.microsoft.com/office/drawing/2014/main" id="{FD04214B-189D-4E25-8E52-FB32E9096B0B}"/>
              </a:ext>
            </a:extLst>
          </p:cNvPr>
          <p:cNvSpPr/>
          <p:nvPr/>
        </p:nvSpPr>
        <p:spPr>
          <a:xfrm>
            <a:off x="2633189" y="2954880"/>
            <a:ext cx="704038" cy="6600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6E9FEDE-DC63-456B-BF21-A7F86EDEA9EF}"/>
              </a:ext>
            </a:extLst>
          </p:cNvPr>
          <p:cNvSpPr txBox="1"/>
          <p:nvPr/>
        </p:nvSpPr>
        <p:spPr>
          <a:xfrm>
            <a:off x="4225411" y="160493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58CD821-9504-4623-987A-806DD106A67A}"/>
              </a:ext>
            </a:extLst>
          </p:cNvPr>
          <p:cNvSpPr txBox="1"/>
          <p:nvPr/>
        </p:nvSpPr>
        <p:spPr>
          <a:xfrm>
            <a:off x="1574269" y="29527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나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B40A69A-572B-4DD3-8FEF-1FDFCD5779B7}"/>
              </a:ext>
            </a:extLst>
          </p:cNvPr>
          <p:cNvSpPr txBox="1"/>
          <p:nvPr/>
        </p:nvSpPr>
        <p:spPr>
          <a:xfrm>
            <a:off x="4606795" y="3221442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4FEF51-5AD5-4DFB-A6FC-490AA7843535}"/>
              </a:ext>
            </a:extLst>
          </p:cNvPr>
          <p:cNvSpPr txBox="1"/>
          <p:nvPr/>
        </p:nvSpPr>
        <p:spPr>
          <a:xfrm>
            <a:off x="3692652" y="5395547"/>
            <a:ext cx="2755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등록된 환자가 속하는 집단 판별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9F7ACC6-A9EA-4162-A784-DC0E49757B31}"/>
              </a:ext>
            </a:extLst>
          </p:cNvPr>
          <p:cNvSpPr txBox="1"/>
          <p:nvPr/>
        </p:nvSpPr>
        <p:spPr>
          <a:xfrm>
            <a:off x="1065385" y="142516"/>
            <a:ext cx="1107996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시나리오</a:t>
            </a:r>
            <a:endParaRPr lang="en-US" altLang="ko-KR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142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575</Words>
  <Application>Microsoft Office PowerPoint</Application>
  <PresentationFormat>와이드스크린</PresentationFormat>
  <Paragraphs>274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KoPub돋움체 Light</vt:lpstr>
      <vt:lpstr>KoPub돋움체 Medium</vt:lpstr>
      <vt:lpstr>Noto Sans CJK KR Light</vt:lpstr>
      <vt:lpstr>Open Sans Extrabold</vt:lpstr>
      <vt:lpstr>Open Sans Light</vt:lpstr>
      <vt:lpstr>Open Sans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Bella</dc:creator>
  <cp:lastModifiedBy>민이</cp:lastModifiedBy>
  <cp:revision>65</cp:revision>
  <dcterms:created xsi:type="dcterms:W3CDTF">2018-01-15T00:40:39Z</dcterms:created>
  <dcterms:modified xsi:type="dcterms:W3CDTF">2018-02-19T12:08:23Z</dcterms:modified>
</cp:coreProperties>
</file>