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39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4" r:id="rId18"/>
    <p:sldId id="276" r:id="rId19"/>
    <p:sldId id="288" r:id="rId20"/>
    <p:sldId id="285" r:id="rId21"/>
    <p:sldId id="289" r:id="rId22"/>
    <p:sldId id="290" r:id="rId23"/>
    <p:sldId id="291" r:id="rId24"/>
    <p:sldId id="292" r:id="rId25"/>
    <p:sldId id="293" r:id="rId26"/>
    <p:sldId id="279" r:id="rId27"/>
    <p:sldId id="278" r:id="rId28"/>
    <p:sldId id="280" r:id="rId29"/>
    <p:sldId id="281" r:id="rId30"/>
    <p:sldId id="282" r:id="rId31"/>
    <p:sldId id="28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3FA"/>
    <a:srgbClr val="FF0505"/>
    <a:srgbClr val="01CC67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47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31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K-means </a:t>
            </a:r>
            <a:r>
              <a:rPr lang="ko-KR" altLang="en-US" dirty="0">
                <a:ea typeface="굴림" charset="-127"/>
              </a:rPr>
              <a:t>알고리즘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149080"/>
            <a:ext cx="6400800" cy="2209800"/>
          </a:xfrm>
        </p:spPr>
        <p:txBody>
          <a:bodyPr/>
          <a:lstStyle/>
          <a:p>
            <a:pPr algn="r"/>
            <a:endParaRPr lang="en-US" altLang="ko-KR" dirty="0">
              <a:ea typeface="굴림" charset="-127"/>
            </a:endParaRPr>
          </a:p>
          <a:p>
            <a:pPr algn="r"/>
            <a:endParaRPr lang="en-US" altLang="ko-KR" dirty="0">
              <a:ea typeface="굴림" charset="-127"/>
            </a:endParaRPr>
          </a:p>
          <a:p>
            <a:pPr algn="r"/>
            <a:endParaRPr lang="en-US" altLang="ko-KR" sz="1600" dirty="0">
              <a:ea typeface="굴림" charset="-127"/>
            </a:endParaRPr>
          </a:p>
          <a:p>
            <a:pPr algn="r"/>
            <a:endParaRPr lang="en-US" altLang="ko-KR" sz="1600" dirty="0">
              <a:ea typeface="굴림" charset="-127"/>
            </a:endParaRPr>
          </a:p>
          <a:p>
            <a:pPr algn="r"/>
            <a:r>
              <a:rPr lang="en-US" altLang="ko-KR" sz="1600" dirty="0">
                <a:ea typeface="굴림" charset="-127"/>
              </a:rPr>
              <a:t>   2018.02.07</a:t>
            </a:r>
          </a:p>
          <a:p>
            <a:pPr algn="r"/>
            <a:r>
              <a:rPr lang="ko-KR" altLang="en-US" sz="1600" dirty="0" err="1">
                <a:ea typeface="굴림" charset="-127"/>
              </a:rPr>
              <a:t>이혁민</a:t>
            </a:r>
            <a:endParaRPr lang="ko-KR" altLang="en-US" sz="1600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4AEC9E-0157-45DD-BD26-DA049EBD3FBE}"/>
              </a:ext>
            </a:extLst>
          </p:cNvPr>
          <p:cNvSpPr/>
          <p:nvPr/>
        </p:nvSpPr>
        <p:spPr bwMode="auto">
          <a:xfrm>
            <a:off x="4788024" y="2841645"/>
            <a:ext cx="20882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70947-86CF-4A78-93DF-73387CBE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87120"/>
            <a:ext cx="4210050" cy="857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123EB-E122-4E78-B410-5380C0A3F5C3}"/>
              </a:ext>
            </a:extLst>
          </p:cNvPr>
          <p:cNvSpPr txBox="1"/>
          <p:nvPr/>
        </p:nvSpPr>
        <p:spPr>
          <a:xfrm>
            <a:off x="827584" y="1848869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EM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알고리즘 중 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E (Expectation)</a:t>
            </a:r>
            <a:endParaRPr lang="ko-KR" altLang="en-US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2BABF-9653-45BB-AA5C-20790BC9C932}"/>
                  </a:ext>
                </a:extLst>
              </p:cNvPr>
              <p:cNvSpPr txBox="1"/>
              <p:nvPr/>
            </p:nvSpPr>
            <p:spPr>
              <a:xfrm>
                <a:off x="1403648" y="3782511"/>
                <a:ext cx="61926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ko-KR" altLang="en-US" sz="120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를 구하는 과정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임의의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를 설정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각 클러스터 중심과 샘플의 거리를 측정해서 가장 가까운 클러스터를 선택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2BABF-9653-45BB-AA5C-20790BC9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82511"/>
                <a:ext cx="6192688" cy="1015663"/>
              </a:xfrm>
              <a:prstGeom prst="rect">
                <a:avLst/>
              </a:prstGeom>
              <a:blipFill>
                <a:blip r:embed="rId3"/>
                <a:stretch>
                  <a:fillRect t="-599" b="-2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174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E94066-955A-4EB1-A15F-CA5EB409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49318"/>
            <a:ext cx="8712968" cy="2958102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4AEC9E-0157-45DD-BD26-DA049EBD3FBE}"/>
              </a:ext>
            </a:extLst>
          </p:cNvPr>
          <p:cNvSpPr/>
          <p:nvPr/>
        </p:nvSpPr>
        <p:spPr bwMode="auto">
          <a:xfrm>
            <a:off x="4788024" y="2841645"/>
            <a:ext cx="20882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2BABF-9653-45BB-AA5C-20790BC9C932}"/>
                  </a:ext>
                </a:extLst>
              </p:cNvPr>
              <p:cNvSpPr txBox="1"/>
              <p:nvPr/>
            </p:nvSpPr>
            <p:spPr>
              <a:xfrm>
                <a:off x="179512" y="4745701"/>
                <a:ext cx="619268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를 구하는 과정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Expectation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에서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를 고정 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함수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J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대해서 이차형식 이므로 미분을 통해 최소값이 되는 지점을 얻을 수 있음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는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0 or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즉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선별해서 </a:t>
                </a:r>
                <a:r>
                  <a:rPr lang="en-US" altLang="ko-KR" sz="1200" dirty="0" err="1">
                    <a:solidFill>
                      <a:srgbClr val="333333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을 만들어주는데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= 1 </a:t>
                </a:r>
                <a:r>
                  <a:rPr lang="ko-KR" altLang="en-US" sz="1200" dirty="0" err="1">
                    <a:solidFill>
                      <a:srgbClr val="333333"/>
                    </a:solidFill>
                    <a:latin typeface="Arial" panose="020B0604020202020204" pitchFamily="34" charset="0"/>
                  </a:rPr>
                  <a:t>일때만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333333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분모는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Assign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된 개수 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Assign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된 데이터 포인트들의 평균값</a:t>
                </a: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2BABF-9653-45BB-AA5C-20790BC9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45701"/>
                <a:ext cx="6192688" cy="2123658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023492F-3609-4E66-B004-FC36BC996095}"/>
              </a:ext>
            </a:extLst>
          </p:cNvPr>
          <p:cNvSpPr txBox="1"/>
          <p:nvPr/>
        </p:nvSpPr>
        <p:spPr>
          <a:xfrm>
            <a:off x="827584" y="1848869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EM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알고리즘 중 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M (Maximization)</a:t>
            </a:r>
            <a:endParaRPr lang="ko-KR" altLang="en-US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9923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4AEC9E-0157-45DD-BD26-DA049EBD3FBE}"/>
              </a:ext>
            </a:extLst>
          </p:cNvPr>
          <p:cNvSpPr/>
          <p:nvPr/>
        </p:nvSpPr>
        <p:spPr bwMode="auto">
          <a:xfrm>
            <a:off x="4788024" y="2841645"/>
            <a:ext cx="20882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C1D118-92E9-409E-9EBF-55FB82C5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43434"/>
            <a:ext cx="3985525" cy="37711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B1D9648-57D7-46CC-B70C-E19FED42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9" y="5323355"/>
            <a:ext cx="8029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204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4AEC9E-0157-45DD-BD26-DA049EBD3FBE}"/>
              </a:ext>
            </a:extLst>
          </p:cNvPr>
          <p:cNvSpPr/>
          <p:nvPr/>
        </p:nvSpPr>
        <p:spPr bwMode="auto">
          <a:xfrm>
            <a:off x="4788024" y="2841645"/>
            <a:ext cx="20882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A4A2A3-3B6B-42D9-A054-714BF4E6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7812360" cy="240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6D30D-E14B-4813-9249-EEBBAF3493A0}"/>
              </a:ext>
            </a:extLst>
          </p:cNvPr>
          <p:cNvSpPr txBox="1"/>
          <p:nvPr/>
        </p:nvSpPr>
        <p:spPr>
          <a:xfrm>
            <a:off x="683568" y="164765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군집 수</a:t>
            </a:r>
            <a:r>
              <a:rPr lang="en-US" altLang="ko-KR" dirty="0"/>
              <a:t>)</a:t>
            </a:r>
            <a:r>
              <a:rPr lang="ko-KR" altLang="en-US" dirty="0"/>
              <a:t>을 정하는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126B5-4411-47E0-833B-9F0C5B8BEBBB}"/>
              </a:ext>
            </a:extLst>
          </p:cNvPr>
          <p:cNvSpPr txBox="1"/>
          <p:nvPr/>
        </p:nvSpPr>
        <p:spPr>
          <a:xfrm>
            <a:off x="755576" y="4739194"/>
            <a:ext cx="663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가장 간단한 방법으로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데이터의 수가 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이라 할 때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필요한 클러스터의 수는 다음과 같이 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50589D-FE98-47E5-B8FD-0853183C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38293"/>
            <a:ext cx="868169" cy="40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C24D5-C394-44B7-BAD8-CB82B7FE78F5}"/>
              </a:ext>
            </a:extLst>
          </p:cNvPr>
          <p:cNvSpPr txBox="1"/>
          <p:nvPr/>
        </p:nvSpPr>
        <p:spPr>
          <a:xfrm>
            <a:off x="719673" y="5453485"/>
            <a:ext cx="817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Arial" panose="020B0604020202020204" pitchFamily="34" charset="0"/>
              </a:rPr>
              <a:t>Elbow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클러스터의 수를 순차적으로 늘려가면서 결과를 모니터링 한다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만약 하나의 클러스터를 추가했을 때 이전보다 훨씬 더 나은 결과를 나타내지 않는다면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이전의 클러스터의 수를 구하고자 하는 클러스터의 수로 설정한다</a:t>
            </a:r>
            <a:r>
              <a:rPr lang="en-US" altLang="ko-KR" sz="12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80625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626E89-DF83-41DA-A7A9-E9B12417812C}"/>
              </a:ext>
            </a:extLst>
          </p:cNvPr>
          <p:cNvGrpSpPr/>
          <p:nvPr/>
        </p:nvGrpSpPr>
        <p:grpSpPr>
          <a:xfrm>
            <a:off x="1115616" y="2132856"/>
            <a:ext cx="5472608" cy="3960440"/>
            <a:chOff x="899592" y="1844824"/>
            <a:chExt cx="5976664" cy="41044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4AEC9E-0157-45DD-BD26-DA049EBD3FBE}"/>
                </a:ext>
              </a:extLst>
            </p:cNvPr>
            <p:cNvSpPr/>
            <p:nvPr/>
          </p:nvSpPr>
          <p:spPr bwMode="auto">
            <a:xfrm>
              <a:off x="4788024" y="2841645"/>
              <a:ext cx="208823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8ED266E-A59A-4C32-8C24-28D1C97F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844824"/>
              <a:ext cx="5472608" cy="410445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3E2463-C6F2-4CA0-BEB9-C5D9D76C97A5}"/>
                </a:ext>
              </a:extLst>
            </p:cNvPr>
            <p:cNvSpPr/>
            <p:nvPr/>
          </p:nvSpPr>
          <p:spPr bwMode="auto">
            <a:xfrm>
              <a:off x="4572000" y="4869160"/>
              <a:ext cx="144016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A8143CE-52D1-4A56-8F3F-7E5A4917EFF5}"/>
                </a:ext>
              </a:extLst>
            </p:cNvPr>
            <p:cNvSpPr/>
            <p:nvPr/>
          </p:nvSpPr>
          <p:spPr bwMode="auto">
            <a:xfrm rot="1800000">
              <a:off x="4607038" y="5083279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D74836-964C-4733-AA84-60912433BD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9150" y="4277856"/>
              <a:ext cx="0" cy="115593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D8B9256-AAC7-4CD0-8986-DCC697F412D1}"/>
              </a:ext>
            </a:extLst>
          </p:cNvPr>
          <p:cNvSpPr txBox="1"/>
          <p:nvPr/>
        </p:nvSpPr>
        <p:spPr>
          <a:xfrm>
            <a:off x="6804248" y="3284984"/>
            <a:ext cx="191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본 그래프에 따라 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K = 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90078488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12EE2-F4B1-427C-823B-4833EC380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5436096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2127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F47EAE-65CF-47ED-827D-08054AEE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5532107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999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EAA851-9178-421D-B469-6AE2A640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50774"/>
            <a:ext cx="5787814" cy="51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08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0400D3-B34A-452C-9DAE-D85D4672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040966" cy="4530725"/>
          </a:xfrm>
        </p:spPr>
      </p:pic>
    </p:spTree>
    <p:extLst>
      <p:ext uri="{BB962C8B-B14F-4D97-AF65-F5344CB8AC3E}">
        <p14:creationId xmlns:p14="http://schemas.microsoft.com/office/powerpoint/2010/main" val="55529650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E43E4-6929-4C5F-9154-F0C01411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66403"/>
            <a:ext cx="6551712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768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17C02A-DC46-4946-95E1-514AADA324F0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701A51-DF57-4EB2-866E-9B8BA65E6883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7652E28-5EE8-4BD8-8136-39A225F44723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E3AD182-A334-4463-BA90-A2553AE97827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B3E80-F041-46E3-B47C-8AA107D6486A}"/>
              </a:ext>
            </a:extLst>
          </p:cNvPr>
          <p:cNvSpPr/>
          <p:nvPr/>
        </p:nvSpPr>
        <p:spPr bwMode="auto">
          <a:xfrm>
            <a:off x="2298569" y="38334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F5521A-BF06-42C1-8A30-82D8979CC27C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52254B-B602-453E-AE14-CB2F86FD2BA6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89476E-FEA6-4F9A-90DF-E1CB158693EE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3287B-FE05-4230-9B6D-9AA351B459FC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8DD99B-295B-4EC8-A7EF-034224F20FC5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68FA39-6235-475F-9B00-5D53B6E5E489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94FE5-755A-46D5-B7D0-8B3D1D9AD351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B34C64-7359-46CB-8F40-1E87C07E938C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466667-1E51-41FD-8BD5-CE3C06A0D648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59F6B0-CF96-429B-B202-A9626A1DE41C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80C50-2ACD-43CB-8081-49AB0ECDCD1D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0D684-4FC2-4AD1-B4ED-A1490E912E9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D19BC0-7ACE-410B-95FA-3E6C1C0397F6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3AA21E-352B-402F-9F65-0CA0B418946A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DD982C-C77D-4BBF-B73D-2536B437AFF4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87BE9C-7198-42BD-9918-781025F1CC9E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1BBD6-2E04-4339-B0FA-E0621334A718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B4F211-0648-4D8F-91AD-DDD16D8D1068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81033E-731A-40B2-9027-4CD6246C4C86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06FB17-D3C0-4F1D-B254-1263ACF129A8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9E0BB4-6DCF-4D60-AE3C-1EC8DC3C1D75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9D89B6-F904-444E-AE27-D32B653E892E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53B11F-8B28-4384-9F39-CFA870A1EDF2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791DC3-9A33-409F-8E41-D5EAC2A93816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0D55DB-3DD4-4046-871E-17C082A62614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1C9EFD-16BA-4636-8ADB-5F6273C0E68E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C839B5-7AF1-4C9A-95C9-341D6E6582CA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BEEEB7-1FBB-453F-9056-D4361D5E134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43BE0E-2D47-4CF8-908C-C584D5A5A537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E40D32-8601-429E-8EFC-5166F91AB53F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818B71-7683-4B48-8C88-2BDF97666DC0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BA119F-2898-4A4E-B6D2-72263739DE08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01DF033-CCC6-46ED-8C87-48DE09D97C23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E748C8-2E03-4BFF-BB4F-A665030B7EF6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798F40-F070-4C58-9391-A8DA6338076C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973710A-F542-41E5-9239-094D5AB7C9D4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510E18-52CC-4390-86A9-3ED57CD7F6E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3C89F-FDE2-48C0-AB89-8160F0AD1D20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A972CA-E12E-46D9-B272-9FFA5B17C0E8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1EA5B1-65EF-4276-A4B2-F76D4BD33533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38B3D8-72A0-44B8-918C-8BA0C7244643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40D55-29C6-4E8A-BC96-AFA31F200C55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78AB-7A7F-41E4-81F1-32891D0F436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094C486-9723-4A11-AB87-581E20F7A0AF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E489B4-9FBC-4CBB-817F-73366774CEC9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4B1BD-FFE6-4079-9E18-788674608707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7ED308-D119-4D81-8381-2447E55EBDA4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53E7FD-893E-441D-BEAE-CAD86AA93C9A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0E0239-AEF2-4062-9875-2CD650E9F108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B0DD16-9FBD-4227-AE52-590CEAA9BAF3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A9CE57-272F-46AE-8E6D-D1C47CB7DBE0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6E6A33-5FEB-4186-89D9-2E279AF67FB6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FF7150-E917-40A2-B2A6-D308761F701F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7F1604E-7CC7-4CCA-BA42-A28E291B58F3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77125B-A5D0-4316-935B-2D872079C23E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CBB99AF-F3A4-4A61-B5DF-8941186A1705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B82813-422D-42DD-8F94-5818859BEDB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B2BDDC-7B11-45EC-93B7-DAF22EE66D32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B841-FAD6-4124-8D19-51E5D4AB8584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269DAD2-01A4-4F1D-8B4D-D4E2AE79BEC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E7E100-7E2D-4ED0-94DE-79168013B127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148D0E-488F-4783-9E18-CFC4A7A078CB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F4787DD-7A9A-4FED-9845-1F56934E6071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C70A18D-1A81-42EF-9F76-E81E92830AC4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8122834-7004-4CB3-9899-3D6BA3E33F0E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6867727-57BC-4DFE-8DAB-F20DF55015E9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4E8669-3E0A-4F5E-A94F-020CB22DF557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E9E31C-1A81-4123-8BBB-BF9651E20CDF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AA5740-F4BB-431F-A49F-5C3EEE84B5C8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47C13EA-3CEE-4870-AB0A-BBBB1C12E337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F0C1AD-6928-4613-8330-70E7484B807A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FAB7497-4796-4035-8B20-CE2B8AF9C01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4C5B80-DD48-4136-88FB-573FABADBA8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92AF36C-3C87-433D-96DE-6E6E6F19D85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9AE1407-1C88-4935-84F4-4F6493D40FA9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A9D052-E913-4DFC-A8C6-26E7AC220DB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9099E2-2E2E-48D3-8260-D81F5260EDA3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5288727-4F26-42A5-B3EA-29FFFF980F34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E1E38B-C041-4E44-B190-04E85858C1B8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BC1BBE-9412-4B45-BC48-86E9A631B1F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EC41E3-684C-4D4C-B40F-6DABB7E7627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243543-4F9E-4141-B297-6311C587B5B1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6AFB24-6EAD-4AA5-BEE7-4DCA0F75ECF5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41A6AA9-8B77-4E7C-9604-F06741630BE7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56B99C-A93C-41F0-8E13-5C9FFA296FF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E323AD-F321-4ABF-A22D-4080954C3587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26E692-4FB8-4055-8CE9-A8597B763D2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718489E-6CB8-46E1-9E7E-B92314E3DB4D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AA443E-D5EC-4406-94DD-EB7B0F37ACF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2D240F-D3B2-4888-BEAC-450CD1C55BEB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D5BD41-49C2-417D-A014-438E3EE64207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782252F-3EF1-4976-8D47-1EE2BE453263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D94F7F3-5479-41A7-A2B4-6DB9A252A70A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08A83C8-178E-49D9-87D8-129A645A2AFB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8A0DED2-97F4-42B2-9745-4BBF24266D08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3B3BF70-E89B-4E46-9697-399356D3E641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8E1E1A-1BC9-4063-951C-8E6951DAC9D8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BFD775-2395-4511-A27B-E64CF908A2B6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92ECC8-71A7-4A1B-8ADD-FC14CF46A218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D7D99D-714A-4DD0-BD22-C9F4CEA723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AACB83B-365E-4A26-A519-F94409AF4C5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132B3C-AC08-449A-9A52-B33E0235DD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49D12C-883C-40FE-B28D-A2D5996E3717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73035EA-2194-42E1-A83E-BD79638AB808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63DF98-3658-4494-BEEB-C82EC3D880CB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438BD8-F7DE-48B5-A164-9EA03FFE7CB7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033A50-AE34-409A-84E2-FF58073A1C96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25641C0-5C59-426D-91E6-CC34488E5D2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01AA02-74F8-4E87-81AB-1AE29C3A7590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4344D6F-78A8-4D7B-8BB4-057B642ADEB0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0144BCF-BBD8-48CB-97A8-09241424E303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1CFEAC9-5F3B-4CD6-BA04-5E682FBE7B7F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8AA0F02-050B-460E-A02E-49E15031576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2CE3F68-04AB-4A8B-A885-5CCD2351CA69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6A3F46-D250-42B3-B4E4-DD90F3FD9DC1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2F54F20-E678-4C15-81D4-F3080649B95A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B8B3F64-EEF0-46D9-A316-35715B1F86F8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12D1665-9B93-40AA-B371-55981ECECA5A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04B0B39-4400-4FE4-80CE-00DDE6B9FE97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92DC83-630B-4A48-81F4-AA64C2AADB6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ABDF79A-8738-4D18-B872-8490C042BDF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14D55D-5F6F-449F-83E2-04C545D39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D438357-F346-452A-8B91-D29B5B02829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3DEFE2B-CA6B-4E89-97FB-F41C82ACF613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A0F180-E89A-47DB-AB23-F3B305A9245C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F65AD47-B8F4-4CAE-817A-7B8DBAA6E09F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9202F5-15D2-45D0-BD4F-20367A41391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D6A0F26-69EF-4AEA-AE9F-302562A381B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B51784-A398-48B7-86D8-266F1F8CCD5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FF797D2-07F4-4554-A62C-370F9DF5FE0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3875ED3-657A-49A8-8812-7635D384E05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379226-8531-44B7-BB72-A0133909F35E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E49B1D-9527-4B02-81DA-9232CF93F3F2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F8EAE4-3726-45DF-B9A9-2D8B23AC4AD8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87BC34-99AB-4D87-A316-D4C0F7207EE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A9B4234-FA0A-4AD1-B2C0-EB270ED6407F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405AEDB-BBF5-4A38-A344-F246F676EB68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74F8B14-DDE6-4EFB-8E52-8444B2392B85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E81098-0994-4D89-BC52-4588780BC3E8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88EBF22-9AE1-40B5-8144-E3710F51D05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FD165-C92E-4AE4-8545-EF9C109AABB5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1E3ED02-0F61-4D3B-B62A-07B6C9633F86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B6894A1-7E5F-4414-858D-7CEC73BCEEB3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84ACEC-5C6C-4FCA-B28A-416069DA917B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4D09D66-E1C5-4E1B-A785-1B911B9B9022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5A9705-C1F4-4FE9-AD54-5E11C432E320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ADAAF2A-67BA-410B-B3CF-0A50F6B69800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D03509C-5D33-42EC-9103-8010CEEA4775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0C0445B-0D77-4766-B58F-29450FDDCCDB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CB36264-2884-4093-A6AC-0F8311D57B54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EBA5E84-8CCD-4F99-B3EB-730ED39BC5B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0CC6D97-B18B-4940-ACDA-A1B55223DEB9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F6419B0-4937-4F81-B517-E67CDA713E47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41E203-760B-41CC-98D9-9C21A972E677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4F9069F-D3D2-45AB-9F19-DB675666F00B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A44617B-C430-4F28-AEEA-BE7CDB6A91BC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E459FF7-FFB1-41A4-9EDA-B8E440CC5252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84E571-6BEC-4970-929F-1ECEF6021AB7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70BC0DB-EAE7-4D41-A305-22C74CBE1B0F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6AAA733-4A87-484E-9FEE-C2E3041A3801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853D33D-76C5-41C6-B729-201FBA4B65FB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444C50-4417-4251-8F3D-AC12A5DDB929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8BDE74-050B-49FC-8E1B-99305C6640C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C1682EC-84A2-4792-BF62-E6DA13843F26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DA9198-DF79-4795-AB40-55DE39D8009B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4252D2C-7112-4546-8E9C-86450A55E8B5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CA5ABA1-620F-4C15-AB17-A62B475FA8DF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2434E7-81C0-4192-8FD7-90DD1859486C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9017D5-BD3F-4F1F-B0E4-560630D790DA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5946EE3-BD5A-4F29-A0F8-6CD3A5454C47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FDB7FBA-3378-4CBC-B5F1-550B7359D623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2952B6C-BA9A-44EF-A8B7-6E38DAD18811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705F9F6-10A4-4341-8D9B-2BACA6ED85A4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BAB803A-30DF-4C9B-AD23-C792AC273074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1B49573-6420-4502-81DA-6888448821AE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03650C6-03C4-4E08-9514-1A348534DBE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789CEE6-9127-4848-AE1C-6BC74C33EB6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5839EA-2F32-4C80-B6C9-9EF9FC8FD58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A569EBD-2169-4B2D-8522-7D75424FFCE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4F64975-3527-4CB8-BCBA-DA237308B39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E124352-B920-404F-8845-7D92B23E757E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961C136-7824-4394-9135-DCE01B19B33A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F90070B-8817-4991-BB09-A11050F139EB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423C384-28AB-4B39-9FA6-7C37D47B2089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25CFFAC-F77C-4281-9D24-EA066D32994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FD4F5A3-9CA4-426E-BC71-E7EF34055A13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0A16443-8D14-4CE4-987F-67469F44B39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0501416-2F9C-4364-9638-7875CE69F51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FD01F8-86A2-470B-AA72-2D222FB61A36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0000312-8A8B-41D6-A735-FD135B723EE0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332BEF6-443C-448F-B853-992C388C0DA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8604C2C-0E22-4A71-AA3A-04C9D7E027F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F393DF-4793-4664-BC3F-1927163A38D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511ACFD-6543-4835-B2DD-3FB47C7C6A7D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31EF6A-6D24-4AD1-AFA5-9A1A6D08E845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A576D85-8CB2-4235-8CEC-DC2C522C1BAC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45017-2EF5-4272-869F-5795A837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604867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17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0EFB7-8BD7-407F-A3AA-6BD2FE74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3319"/>
            <a:ext cx="6702491" cy="50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429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85E601-7204-446A-89C0-636A5D3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658968" cy="42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37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AC63F-FDE5-4209-A368-0C07B818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11635"/>
            <a:ext cx="6624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4649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6A145-8ECD-4DD7-B281-2FB174DD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972267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300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5724128" y="2348880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07594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5190905" y="2464169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사건들마다 미리 정해 놓은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파라미터가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2044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5190905" y="2464169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endParaRPr lang="en-US" altLang="ko-KR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921A020-9B54-4C5C-9E2B-B1165333C8E1}"/>
              </a:ext>
            </a:extLst>
          </p:cNvPr>
          <p:cNvSpPr/>
          <p:nvPr/>
        </p:nvSpPr>
        <p:spPr bwMode="auto">
          <a:xfrm>
            <a:off x="2564234" y="41574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88A963-08E6-48FA-9BCC-2D638B38019F}"/>
              </a:ext>
            </a:extLst>
          </p:cNvPr>
          <p:cNvSpPr/>
          <p:nvPr/>
        </p:nvSpPr>
        <p:spPr bwMode="auto">
          <a:xfrm>
            <a:off x="2319250" y="3897358"/>
            <a:ext cx="569428" cy="525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52AEBBD-60DB-4FFC-8107-6D4FEB15E12D}"/>
              </a:ext>
            </a:extLst>
          </p:cNvPr>
          <p:cNvSpPr txBox="1"/>
          <p:nvPr/>
        </p:nvSpPr>
        <p:spPr>
          <a:xfrm>
            <a:off x="5190905" y="2464169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사건들마다 미리 정해 놓은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파라미터가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87382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1988840"/>
            <a:ext cx="4176464" cy="324036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5190905" y="2464169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endParaRPr lang="en-US" altLang="ko-KR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921A020-9B54-4C5C-9E2B-B1165333C8E1}"/>
              </a:ext>
            </a:extLst>
          </p:cNvPr>
          <p:cNvSpPr/>
          <p:nvPr/>
        </p:nvSpPr>
        <p:spPr bwMode="auto">
          <a:xfrm>
            <a:off x="2564234" y="41574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88A963-08E6-48FA-9BCC-2D638B38019F}"/>
              </a:ext>
            </a:extLst>
          </p:cNvPr>
          <p:cNvSpPr/>
          <p:nvPr/>
        </p:nvSpPr>
        <p:spPr bwMode="auto">
          <a:xfrm>
            <a:off x="2319250" y="3897358"/>
            <a:ext cx="569428" cy="525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0976E1-F7EA-47F8-9207-75FB041AE2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33997" y="4228484"/>
            <a:ext cx="244268" cy="944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320DA2-6DB0-4362-8136-C35297B5C963}"/>
              </a:ext>
            </a:extLst>
          </p:cNvPr>
          <p:cNvSpPr txBox="1"/>
          <p:nvPr/>
        </p:nvSpPr>
        <p:spPr>
          <a:xfrm>
            <a:off x="2801479" y="518783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새로운 데이터 관측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030ACC9-90B9-4F6E-A6BD-18C9538E4D70}"/>
              </a:ext>
            </a:extLst>
          </p:cNvPr>
          <p:cNvSpPr txBox="1"/>
          <p:nvPr/>
        </p:nvSpPr>
        <p:spPr>
          <a:xfrm>
            <a:off x="5190905" y="2464169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KNN( K-Nearest Neighbor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사건들마다 미리 정해 놓은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파라미터가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211242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4761956" y="2371836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일정 범위내에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확정 데이터를 기준으로 범주를 나눔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파란색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빨간색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921A020-9B54-4C5C-9E2B-B1165333C8E1}"/>
              </a:ext>
            </a:extLst>
          </p:cNvPr>
          <p:cNvSpPr/>
          <p:nvPr/>
        </p:nvSpPr>
        <p:spPr bwMode="auto">
          <a:xfrm>
            <a:off x="2564234" y="41574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88A963-08E6-48FA-9BCC-2D638B38019F}"/>
              </a:ext>
            </a:extLst>
          </p:cNvPr>
          <p:cNvSpPr/>
          <p:nvPr/>
        </p:nvSpPr>
        <p:spPr bwMode="auto">
          <a:xfrm>
            <a:off x="2319250" y="3897358"/>
            <a:ext cx="569428" cy="525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0976E1-F7EA-47F8-9207-75FB041AE223}"/>
              </a:ext>
            </a:extLst>
          </p:cNvPr>
          <p:cNvCxnSpPr/>
          <p:nvPr/>
        </p:nvCxnSpPr>
        <p:spPr bwMode="auto">
          <a:xfrm flipH="1" flipV="1">
            <a:off x="2633996" y="4228483"/>
            <a:ext cx="1293161" cy="1840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320DA2-6DB0-4362-8136-C35297B5C963}"/>
              </a:ext>
            </a:extLst>
          </p:cNvPr>
          <p:cNvSpPr txBox="1"/>
          <p:nvPr/>
        </p:nvSpPr>
        <p:spPr>
          <a:xfrm>
            <a:off x="3891472" y="601101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 관측</a:t>
            </a:r>
          </a:p>
        </p:txBody>
      </p:sp>
    </p:spTree>
    <p:extLst>
      <p:ext uri="{BB962C8B-B14F-4D97-AF65-F5344CB8AC3E}">
        <p14:creationId xmlns:p14="http://schemas.microsoft.com/office/powerpoint/2010/main" val="102334343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17C02A-DC46-4946-95E1-514AADA324F0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701A51-DF57-4EB2-866E-9B8BA65E6883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7652E28-5EE8-4BD8-8136-39A225F44723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E3AD182-A334-4463-BA90-A2553AE97827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B3E80-F041-46E3-B47C-8AA107D6486A}"/>
              </a:ext>
            </a:extLst>
          </p:cNvPr>
          <p:cNvSpPr/>
          <p:nvPr/>
        </p:nvSpPr>
        <p:spPr bwMode="auto">
          <a:xfrm>
            <a:off x="2298569" y="38334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F5521A-BF06-42C1-8A30-82D8979CC27C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52254B-B602-453E-AE14-CB2F86FD2BA6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89476E-FEA6-4F9A-90DF-E1CB158693EE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3287B-FE05-4230-9B6D-9AA351B459FC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8DD99B-295B-4EC8-A7EF-034224F20FC5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68FA39-6235-475F-9B00-5D53B6E5E489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94FE5-755A-46D5-B7D0-8B3D1D9AD351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B34C64-7359-46CB-8F40-1E87C07E938C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466667-1E51-41FD-8BD5-CE3C06A0D648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59F6B0-CF96-429B-B202-A9626A1DE41C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80C50-2ACD-43CB-8081-49AB0ECDCD1D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0D684-4FC2-4AD1-B4ED-A1490E912E9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D19BC0-7ACE-410B-95FA-3E6C1C0397F6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3AA21E-352B-402F-9F65-0CA0B418946A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DD982C-C77D-4BBF-B73D-2536B437AFF4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87BE9C-7198-42BD-9918-781025F1CC9E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1BBD6-2E04-4339-B0FA-E0621334A718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B4F211-0648-4D8F-91AD-DDD16D8D1068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81033E-731A-40B2-9027-4CD6246C4C86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06FB17-D3C0-4F1D-B254-1263ACF129A8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9E0BB4-6DCF-4D60-AE3C-1EC8DC3C1D75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9D89B6-F904-444E-AE27-D32B653E892E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53B11F-8B28-4384-9F39-CFA870A1EDF2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791DC3-9A33-409F-8E41-D5EAC2A93816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0D55DB-3DD4-4046-871E-17C082A62614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1C9EFD-16BA-4636-8ADB-5F6273C0E68E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C839B5-7AF1-4C9A-95C9-341D6E6582CA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BEEEB7-1FBB-453F-9056-D4361D5E134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43BE0E-2D47-4CF8-908C-C584D5A5A537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E40D32-8601-429E-8EFC-5166F91AB53F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818B71-7683-4B48-8C88-2BDF97666DC0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BA119F-2898-4A4E-B6D2-72263739DE08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01DF033-CCC6-46ED-8C87-48DE09D97C23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E748C8-2E03-4BFF-BB4F-A665030B7EF6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798F40-F070-4C58-9391-A8DA6338076C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973710A-F542-41E5-9239-094D5AB7C9D4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510E18-52CC-4390-86A9-3ED57CD7F6E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3C89F-FDE2-48C0-AB89-8160F0AD1D20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A972CA-E12E-46D9-B272-9FFA5B17C0E8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1EA5B1-65EF-4276-A4B2-F76D4BD33533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38B3D8-72A0-44B8-918C-8BA0C7244643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40D55-29C6-4E8A-BC96-AFA31F200C55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78AB-7A7F-41E4-81F1-32891D0F436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094C486-9723-4A11-AB87-581E20F7A0AF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E489B4-9FBC-4CBB-817F-73366774CEC9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4B1BD-FFE6-4079-9E18-788674608707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7ED308-D119-4D81-8381-2447E55EBDA4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53E7FD-893E-441D-BEAE-CAD86AA93C9A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0E0239-AEF2-4062-9875-2CD650E9F108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B0DD16-9FBD-4227-AE52-590CEAA9BAF3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A9CE57-272F-46AE-8E6D-D1C47CB7DBE0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6E6A33-5FEB-4186-89D9-2E279AF67FB6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FF7150-E917-40A2-B2A6-D308761F701F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7F1604E-7CC7-4CCA-BA42-A28E291B58F3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77125B-A5D0-4316-935B-2D872079C23E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CBB99AF-F3A4-4A61-B5DF-8941186A1705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B82813-422D-42DD-8F94-5818859BEDB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B2BDDC-7B11-45EC-93B7-DAF22EE66D32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B841-FAD6-4124-8D19-51E5D4AB8584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269DAD2-01A4-4F1D-8B4D-D4E2AE79BEC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E7E100-7E2D-4ED0-94DE-79168013B127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148D0E-488F-4783-9E18-CFC4A7A078CB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F4787DD-7A9A-4FED-9845-1F56934E6071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C70A18D-1A81-42EF-9F76-E81E92830AC4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8122834-7004-4CB3-9899-3D6BA3E33F0E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6867727-57BC-4DFE-8DAB-F20DF55015E9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4E8669-3E0A-4F5E-A94F-020CB22DF557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E9E31C-1A81-4123-8BBB-BF9651E20CDF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AA5740-F4BB-431F-A49F-5C3EEE84B5C8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47C13EA-3CEE-4870-AB0A-BBBB1C12E337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F0C1AD-6928-4613-8330-70E7484B807A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FAB7497-4796-4035-8B20-CE2B8AF9C01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4C5B80-DD48-4136-88FB-573FABADBA8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92AF36C-3C87-433D-96DE-6E6E6F19D85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9AE1407-1C88-4935-84F4-4F6493D40FA9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A9D052-E913-4DFC-A8C6-26E7AC220DB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9099E2-2E2E-48D3-8260-D81F5260EDA3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5288727-4F26-42A5-B3EA-29FFFF980F34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E1E38B-C041-4E44-B190-04E85858C1B8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BC1BBE-9412-4B45-BC48-86E9A631B1F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EC41E3-684C-4D4C-B40F-6DABB7E7627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243543-4F9E-4141-B297-6311C587B5B1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6AFB24-6EAD-4AA5-BEE7-4DCA0F75ECF5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41A6AA9-8B77-4E7C-9604-F06741630BE7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56B99C-A93C-41F0-8E13-5C9FFA296FF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E323AD-F321-4ABF-A22D-4080954C3587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26E692-4FB8-4055-8CE9-A8597B763D2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718489E-6CB8-46E1-9E7E-B92314E3DB4D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AA443E-D5EC-4406-94DD-EB7B0F37ACF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2D240F-D3B2-4888-BEAC-450CD1C55BEB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D5BD41-49C2-417D-A014-438E3EE64207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782252F-3EF1-4976-8D47-1EE2BE453263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D94F7F3-5479-41A7-A2B4-6DB9A252A70A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08A83C8-178E-49D9-87D8-129A645A2AFB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8A0DED2-97F4-42B2-9745-4BBF24266D08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3B3BF70-E89B-4E46-9697-399356D3E641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8E1E1A-1BC9-4063-951C-8E6951DAC9D8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BFD775-2395-4511-A27B-E64CF908A2B6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92ECC8-71A7-4A1B-8ADD-FC14CF46A218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D7D99D-714A-4DD0-BD22-C9F4CEA723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AACB83B-365E-4A26-A519-F94409AF4C5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132B3C-AC08-449A-9A52-B33E0235DD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49D12C-883C-40FE-B28D-A2D5996E3717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73035EA-2194-42E1-A83E-BD79638AB808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63DF98-3658-4494-BEEB-C82EC3D880CB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438BD8-F7DE-48B5-A164-9EA03FFE7CB7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033A50-AE34-409A-84E2-FF58073A1C96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25641C0-5C59-426D-91E6-CC34488E5D2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01AA02-74F8-4E87-81AB-1AE29C3A7590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4344D6F-78A8-4D7B-8BB4-057B642ADEB0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0144BCF-BBD8-48CB-97A8-09241424E303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1CFEAC9-5F3B-4CD6-BA04-5E682FBE7B7F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8AA0F02-050B-460E-A02E-49E15031576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2CE3F68-04AB-4A8B-A885-5CCD2351CA69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6A3F46-D250-42B3-B4E4-DD90F3FD9DC1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2F54F20-E678-4C15-81D4-F3080649B95A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B8B3F64-EEF0-46D9-A316-35715B1F86F8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12D1665-9B93-40AA-B371-55981ECECA5A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04B0B39-4400-4FE4-80CE-00DDE6B9FE97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92DC83-630B-4A48-81F4-AA64C2AADB6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ABDF79A-8738-4D18-B872-8490C042BDF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14D55D-5F6F-449F-83E2-04C545D39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D438357-F346-452A-8B91-D29B5B02829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3DEFE2B-CA6B-4E89-97FB-F41C82ACF613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A0F180-E89A-47DB-AB23-F3B305A9245C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F65AD47-B8F4-4CAE-817A-7B8DBAA6E09F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9202F5-15D2-45D0-BD4F-20367A41391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D6A0F26-69EF-4AEA-AE9F-302562A381B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B51784-A398-48B7-86D8-266F1F8CCD5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FF797D2-07F4-4554-A62C-370F9DF5FE0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3875ED3-657A-49A8-8812-7635D384E05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379226-8531-44B7-BB72-A0133909F35E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E49B1D-9527-4B02-81DA-9232CF93F3F2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F8EAE4-3726-45DF-B9A9-2D8B23AC4AD8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87BC34-99AB-4D87-A316-D4C0F7207EE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A9B4234-FA0A-4AD1-B2C0-EB270ED6407F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405AEDB-BBF5-4A38-A344-F246F676EB68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74F8B14-DDE6-4EFB-8E52-8444B2392B85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E81098-0994-4D89-BC52-4588780BC3E8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88EBF22-9AE1-40B5-8144-E3710F51D05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FD165-C92E-4AE4-8545-EF9C109AABB5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1E3ED02-0F61-4D3B-B62A-07B6C9633F86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B6894A1-7E5F-4414-858D-7CEC73BCEEB3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84ACEC-5C6C-4FCA-B28A-416069DA917B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4D09D66-E1C5-4E1B-A785-1B911B9B9022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5A9705-C1F4-4FE9-AD54-5E11C432E320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ADAAF2A-67BA-410B-B3CF-0A50F6B69800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D03509C-5D33-42EC-9103-8010CEEA4775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0C0445B-0D77-4766-B58F-29450FDDCCDB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CB36264-2884-4093-A6AC-0F8311D57B54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EBA5E84-8CCD-4F99-B3EB-730ED39BC5B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0CC6D97-B18B-4940-ACDA-A1B55223DEB9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F6419B0-4937-4F81-B517-E67CDA713E47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41E203-760B-41CC-98D9-9C21A972E677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4F9069F-D3D2-45AB-9F19-DB675666F00B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A44617B-C430-4F28-AEEA-BE7CDB6A91BC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E459FF7-FFB1-41A4-9EDA-B8E440CC5252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84E571-6BEC-4970-929F-1ECEF6021AB7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70BC0DB-EAE7-4D41-A305-22C74CBE1B0F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6AAA733-4A87-484E-9FEE-C2E3041A3801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853D33D-76C5-41C6-B729-201FBA4B65FB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444C50-4417-4251-8F3D-AC12A5DDB929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8BDE74-050B-49FC-8E1B-99305C6640C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C1682EC-84A2-4792-BF62-E6DA13843F26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DA9198-DF79-4795-AB40-55DE39D8009B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4252D2C-7112-4546-8E9C-86450A55E8B5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CA5ABA1-620F-4C15-AB17-A62B475FA8DF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2434E7-81C0-4192-8FD7-90DD1859486C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9017D5-BD3F-4F1F-B0E4-560630D790DA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5946EE3-BD5A-4F29-A0F8-6CD3A5454C47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FDB7FBA-3378-4CBC-B5F1-550B7359D623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2952B6C-BA9A-44EF-A8B7-6E38DAD18811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705F9F6-10A4-4341-8D9B-2BACA6ED85A4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BAB803A-30DF-4C9B-AD23-C792AC273074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1B49573-6420-4502-81DA-6888448821AE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03650C6-03C4-4E08-9514-1A348534DBE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789CEE6-9127-4848-AE1C-6BC74C33EB6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5839EA-2F32-4C80-B6C9-9EF9FC8FD58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A569EBD-2169-4B2D-8522-7D75424FFCE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4F64975-3527-4CB8-BCBA-DA237308B39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E124352-B920-404F-8845-7D92B23E757E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961C136-7824-4394-9135-DCE01B19B33A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F90070B-8817-4991-BB09-A11050F139EB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423C384-28AB-4B39-9FA6-7C37D47B2089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25CFFAC-F77C-4281-9D24-EA066D32994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FD4F5A3-9CA4-426E-BC71-E7EF34055A13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0A16443-8D14-4CE4-987F-67469F44B39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0501416-2F9C-4364-9638-7875CE69F51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FD01F8-86A2-470B-AA72-2D222FB61A36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0000312-8A8B-41D6-A735-FD135B723EE0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332BEF6-443C-448F-B853-992C388C0DA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8604C2C-0E22-4A71-AA3A-04C9D7E027F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F393DF-4793-4664-BC3F-1927163A38D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511ACFD-6543-4835-B2DD-3FB47C7C6A7D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31EF6A-6D24-4AD1-AFA5-9A1A6D08E845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A576D85-8CB2-4235-8CEC-DC2C522C1BAC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06ADA-33EB-4560-983A-898EB3CA8053}"/>
              </a:ext>
            </a:extLst>
          </p:cNvPr>
          <p:cNvSpPr txBox="1"/>
          <p:nvPr/>
        </p:nvSpPr>
        <p:spPr>
          <a:xfrm>
            <a:off x="4453313" y="50355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위도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D22DA-D219-468C-B0F1-CE4E885569D6}"/>
              </a:ext>
            </a:extLst>
          </p:cNvPr>
          <p:cNvSpPr txBox="1"/>
          <p:nvPr/>
        </p:nvSpPr>
        <p:spPr>
          <a:xfrm>
            <a:off x="464712" y="23242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</a:t>
            </a:r>
            <a:endParaRPr lang="en-US" altLang="ko-KR" sz="1200" dirty="0"/>
          </a:p>
          <a:p>
            <a:r>
              <a:rPr lang="ko-KR" altLang="en-US" sz="1200" dirty="0"/>
              <a:t>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4337-80E1-4946-A2F3-E737DEF156FA}"/>
              </a:ext>
            </a:extLst>
          </p:cNvPr>
          <p:cNvSpPr txBox="1"/>
          <p:nvPr/>
        </p:nvSpPr>
        <p:spPr>
          <a:xfrm>
            <a:off x="5155707" y="2288799"/>
            <a:ext cx="3756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가로축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(X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을 위도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세로축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(Y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을 경도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각각의 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(PLOT)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들을 발생된 사건</a:t>
            </a:r>
          </a:p>
        </p:txBody>
      </p:sp>
    </p:spTree>
    <p:extLst>
      <p:ext uri="{BB962C8B-B14F-4D97-AF65-F5344CB8AC3E}">
        <p14:creationId xmlns:p14="http://schemas.microsoft.com/office/powerpoint/2010/main" val="248378174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KNN Clustering(supervised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1AF26A98-A7E0-4ADE-8D43-1BD51AB60ACF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68DA1D5C-323E-4CA9-936F-591A67439DD9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C834B7C1-7663-4B87-B4D1-66AD8325A0EC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타원 406">
            <a:extLst>
              <a:ext uri="{FF2B5EF4-FFF2-40B4-BE49-F238E27FC236}">
                <a16:creationId xmlns:a16="http://schemas.microsoft.com/office/drawing/2014/main" id="{71713261-7D4B-4B1A-BAEE-5457104C6F80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DD2DCCA-B6D4-4143-8F9D-ADEC3B6AA21E}"/>
              </a:ext>
            </a:extLst>
          </p:cNvPr>
          <p:cNvSpPr/>
          <p:nvPr/>
        </p:nvSpPr>
        <p:spPr bwMode="auto">
          <a:xfrm>
            <a:off x="2292281" y="383364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FCBBF29-C1E6-40A3-8EE1-6789FA2AAA55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BE9E623-9B7B-4BD6-8E88-84E118B38831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111D310D-0343-434B-AC0F-B48A621FD012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7A76519-9662-4F1F-AB44-8C4A4AB3E729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37D39972-68A8-4395-833F-D65170FC0880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13E0944-4B7B-4BC9-9CDD-02683A260F46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6B34D39-0194-43B1-9154-7C49AAFD0DC3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58640D5-66A9-4023-AA1A-1013342B417B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4CBC591F-ABE7-4F6C-A943-0E4ED1A7A4F4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2BB1A5F2-5B2D-472E-9F7B-CC4E0370A31B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FABB8E0-1930-43BA-A8AA-91C412504665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B41E5544-09D9-40F1-911B-1E620EA50B4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0E463D68-63F9-4DEA-80E9-B1966B24A86C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2A9CBD22-8B21-4316-A155-F288D2A6434F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B363A60C-401A-4E97-8913-B626740D908E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4D5760F-98C0-4748-8F76-30A03CCD89AD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2B9A4F9B-BD76-4E21-9B27-831BF2DF4637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B99AF53-1F95-4C7A-9640-FC3D95BD9DF0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4160556D-1023-4176-B858-A5869A597D1A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4EA6E8F8-9D68-46D4-9D1C-C8E682A75A51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BAA7E70-0326-4536-84F0-2A4F55B5FE6A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5420D998-78BC-4C02-B219-2698FD65EEB0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BA30E01D-28CF-4357-AD09-CA5F018D26A5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D29E452-5926-4FA1-BED4-E8E5257141EA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BF4DF162-FEEC-49DC-BA1D-612AB6993F2F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11E48A0-0082-482A-8816-18C02D7F2E8D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8CF5F82-77AA-464E-A531-1D92023C3F55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6F365C8-FF81-4966-806F-33D38D58863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B181E98E-9393-40D7-8EBE-DD26C8593AAA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95FDCE5F-8879-476D-8818-C86EDDB3ECD2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4289F4FA-B181-4E75-B5CC-3784CCC9B28C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5C120CB5-EFA4-4B25-AEB8-9A3486184D9B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8ECBC4E7-BF10-4E98-8DC9-789B31158F88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E1FF7C35-8963-4552-9942-3A1B4164BF32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2034B8F-327A-48C9-ACD3-E5920286AD25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B630A49-8F5D-4399-A99E-F5244400CBE8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443728BF-7BBF-42AC-82A4-8850A7460E3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A0AAC963-4C6E-4019-A757-43C1B0C9879C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DF803A1-A605-4A35-A27F-4A2EB9B3589E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1492283-6608-438B-A267-01277578943C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BC494D3E-E117-4106-9CB1-E920A9483BF9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ADD352C7-2E6E-407A-9B5D-4F0F16CB44A7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CFD36555-A2B6-4FA9-80A8-66E59F6748C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5A255B7D-1800-4910-BEE0-87126DB225A1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A59A5E9B-FAF8-4B2E-8358-C4D9F6099483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34A47B8-B7C7-493D-997B-22DE4CB5CB9F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7D17CF91-113D-4FD1-8DBC-3869997CCBCF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5663DC50-5E56-4A5F-8D50-1022DFCF93F9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9DA62568-E0E3-4DC9-8F64-569A6715F69F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81DDD67-CC0E-47C1-81EF-90216C3E2B5A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FF046724-D9D9-4C31-A9D1-C93CACDC4C26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F8CF3479-4A12-465D-9DC8-8B259791B27A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EDB17E75-0273-45EB-A0AC-1C703BA251D2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34CB3A3A-1612-4088-90E6-2266ADACA9D0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6499ECE6-702F-479E-9DAB-E18E50D8F824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A337D69B-9662-416D-BDD8-29A6F8F0FF06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368C007-4A90-4615-B0DA-B13C64F5132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FCC05AC-F458-4A6E-820D-B40ECF405A17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FA1361AC-E939-4090-9A9C-C2E9790897F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F3846FA6-F599-4421-BE92-1DD7DD4E103A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495B1F9-5F3F-4969-8B67-A1CEC930390A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A95DA90-EBA0-4C09-B176-8E27FDB8A4E6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5A713F83-3EED-414D-A2D0-D3B9676587EB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704EA2D9-E3E6-4E80-A5EB-EE12DB94C19D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01E2937E-B1E5-47B8-8F45-4C97579757A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0C91173F-9502-4786-A346-E8AB537C067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F1FE9377-2D10-41CE-9078-0C01E991705B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2533CBEB-9790-4DA7-8BBB-604A6B971AB0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EC6D3E0-B7B0-493C-92F2-F293E7049DC2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704A7F52-84C9-4598-B7B1-CC3D195FE94C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E6F02E38-F347-4745-954C-41EC737C49B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2D85DF2-8EDE-49DE-A122-788BA1AAB47F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C2B05-1333-4C22-8DDB-D74799956F2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9247EBB-D9EA-4D8A-85B8-878BCA16DDF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4693F38-D29D-45B0-A34A-0605BBBF8944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7E9CFDED-12D4-43D8-A55E-D409334DA2A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7A142579-B721-4622-9A8E-A971FF676582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F1AE67A3-8C04-4935-813D-23636582F2D6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349604FE-90A4-44BA-BFEB-6A1B4865F77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CBB314C-DEA9-4CE0-9561-DB050B80E330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AD46F9A3-F137-4CB3-B703-A2955C7C440B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7881C24-D227-40CE-B3FD-6C2929E0256D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F53430D-DA82-4391-8C2C-6D176EF4897D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211F0BA8-4FD2-4A39-A477-D0DA2858EBD8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560C9AC0-CDF3-4EB3-9771-F815FB845B3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73AC619C-A9E4-43B4-A819-9461FBC149BC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9E40A417-6401-48E0-A28D-213AA904895F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6DF2577-D64F-41E6-9820-802D8D3C9AC2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AEF13231-FCC8-440A-9580-25C4A62E18DE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2DCBBFB6-FA39-49A4-A1F9-B7357C852645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A87BD6C7-7336-474C-AB4A-C7A0E3E1CFD1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D10A6BF0-E410-4B6E-8192-03555719867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864F519C-2466-48A2-8B54-588151E5EEA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7E939B44-F5BA-4192-AC14-F97B308688F1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3788450-5D54-4B1C-BE61-9E9C170229A6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397691D3-2BD2-4909-B602-B7D7503C4327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49B1A5F1-E4AB-4C57-80AB-B5C806B7E72B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29AA860D-1B75-464D-AA9F-9470D5CE4404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C7BE170C-0841-4240-AED2-893FB357350D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9520D35-D989-4415-8A9D-91AC3C95935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18961B48-221A-4102-B43E-FB0AF154A4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7A73674-DDA0-45D1-9680-57CB4ED8423D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DA5CE64D-6F26-4282-9FC0-085AE465729C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229A439-5504-40C3-851F-7CBFB89A580E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F3A7761C-4BEF-4CA2-8D49-B8B3314D85F6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AD7C5D57-8BCE-4FD0-975E-5FB9ACA659CC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5A7D91E-902F-4DEC-9D06-59CE2B02D42C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C2C2955-AD0C-495F-8D49-C23A510DC3F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5B5D21EF-0F23-425D-B3FD-AF858E3C34AD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871CD792-4DAE-4AD3-9E94-C87D2DA0B813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42334A68-596F-4062-AD38-5138D8E572AB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DFC60122-4061-4BF4-B941-BF75FE97FCE5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DD8D45B2-88DC-4D41-9A4A-6AC3A2F6557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BECBB8A5-7763-45FD-AD62-F8A96733E036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E73C66A-BF84-48F1-91CD-9E484566E9FD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246571A8-054C-4DCF-87EC-F485EF397584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1A8E9B5B-5E99-4270-90D6-7154ECD72867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04EFE6BB-BCF3-498B-BFDF-EF21F653D784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576B678C-F966-4998-9AE9-8F7CE37968B8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11D55CAB-A280-4059-A548-4E176B2991F9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05063C9E-13DA-4C84-B540-B99572EC5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03E91164-B1F0-460C-8950-08B2664932D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1D8E4302-65AF-4EDC-9579-18BE2ED0A6A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09BE9074-E65C-4217-8520-164C96C35C44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C6E5E303-00E5-466B-839B-9185A0461607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9536A4CB-797D-4812-9109-B14BD814F1E2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DCBD619C-C933-4063-8A3C-259B1C96E12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7395112D-1E78-49A5-8617-39778091E07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7D0FC7DD-4584-4307-B924-BBB89A27636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9C130305-7611-4BA2-AA43-67CCA741E8C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BAC7055C-7839-4916-AC94-735F52708C7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08628B5D-A907-444B-9955-E1D092B6FB67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0B94F9D1-33FA-400F-8195-85276BEE55A6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CB68AFEE-62EF-4CA3-A145-8AFA111166FF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5828DF9C-7DC8-4F39-801C-24F61988A415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671EF037-AD9B-4381-9C13-B0A48E630C2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B9BA5DC7-9D47-4B4F-B9B2-DD157F6CAD2B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E62D61A-1ECA-4A05-AE12-371D3455A9AF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FB017272-9884-4758-B1B9-2E74496C68B7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9EDAAB78-4E20-4695-BD95-9A1C0B8995E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7240E387-4927-467C-A61A-B82F49B8D9A3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7C7DEDB4-BD6C-43EF-8484-19E931E022C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2B130CF4-5A07-4E51-868B-D29494AEAE61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0D8BBA1F-2D4A-4342-9E11-8FA47288CDDA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248A23A3-BDD7-444C-8D45-FF1F1F40CD4B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A0596BD-1CD7-4B36-987D-B48545A1401E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2A97EA6A-4AA6-469A-A054-BEAECA816D8E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E8A5C6B-1B98-41EC-8817-1BE6174E0DE1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FC7D93A9-E85A-44D9-8782-1D5E1B461446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8E436108-6B01-4760-8F71-A481169DF783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AD75B0C9-C80E-4C9B-8841-AACA5E23624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27B2A282-53E1-45CE-BA21-B4ABB378070B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6E1423B6-E52C-4FBF-91B7-428A704641A9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02E71971-24C8-4E5B-81EC-7D1935437452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8084C77A-7702-48DB-9D21-ECA9C3422EAF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DC778F1B-D7FF-44E9-A64F-5681202F12D1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F3E0C27D-107D-4150-8EF7-F316515706B0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5FCFBB72-3332-4C14-8D0B-A6C141BD2A55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12AD6375-06DB-43C7-9ACB-628FC84D0F7A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791AD76B-FCDB-4FB1-81FC-1FC637D8BD95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B362988B-7D76-4C11-AADB-16283173943F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30A1B5C7-D3D2-46E7-AB9F-6FA8E41A437D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3192E691-D676-4A7E-9554-379D4513E4B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8D714C4F-574A-41E9-A275-8886FF7D5EA8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EAA082E2-55D7-4EA6-BD0B-C702E38B2B7F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13A19D0A-97C7-4990-9F47-D3E4164D96B1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24E49B5-8652-4DE3-AA6B-3EF7A6683EDA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330A1514-83A8-4314-9893-E0F25E297D96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E175AA9D-9C13-462B-94F6-ACFCB10F7975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2C06D820-6B12-4806-A151-4D30613B15AE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B6BE2E01-F414-461C-8314-798E2B4A7EBD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FBB200BA-7778-46BD-8385-8A2E5C0C410F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CC3EB380-0C8B-4206-B160-DE0DEF408771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569C533C-18D5-48BB-9CB8-D78B398483BC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05143C1C-100B-4814-B8C0-88A7BFA854F0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FFFF1017-169A-4D6F-9121-34B6606A6427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5EC3A0F3-8722-43FF-B4AC-779109EE3F9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4A333D93-33D3-4DB0-AF6B-861E31BBEE7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5E09E678-89C4-4F85-A82C-4753C2A6AD4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8F2E176-2C6D-476D-A14C-34F70F57314C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D2505F46-469A-43F2-AB43-D60A436035AA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519792D6-BEEE-4E7F-A66F-A8B87A6CDA46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B4EEFF5A-1F0B-466B-8118-5FCE03ABB280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69E358AF-CABC-48E6-821A-27268AAB9850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4B534F39-E39F-4484-9D91-C781A431D08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0C80F77F-3582-475E-9153-6C136EA926A5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542C3F30-F292-4787-9CFC-19A7291511F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29103125-D580-46F1-9C16-23BB1CB6D07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F33A63B3-3120-4336-A2C5-8EB2A0DF28A0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7DCFEF2A-9260-44F0-A426-C5614FD62F03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FF2153CE-0050-4FFC-B127-925B111CA159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F237F055-AF76-49DE-B4B3-44420CDE22D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19068C50-8429-446A-BB29-6D8033A1412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00DA48B5-20AD-41DD-8E6F-13BD203A7492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0DB49D29-2CCB-4060-8699-837A93626572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8A58FE3C-01BE-405D-8483-52F03DF9A3B0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8D89-5780-4FB4-9D48-A474499F2614}"/>
              </a:ext>
            </a:extLst>
          </p:cNvPr>
          <p:cNvSpPr txBox="1"/>
          <p:nvPr/>
        </p:nvSpPr>
        <p:spPr>
          <a:xfrm>
            <a:off x="4761956" y="2371836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이점은 파란색으로 판별</a:t>
            </a:r>
            <a:r>
              <a:rPr lang="en-US" altLang="ko-KR" dirty="0"/>
              <a:t>!!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921A020-9B54-4C5C-9E2B-B1165333C8E1}"/>
              </a:ext>
            </a:extLst>
          </p:cNvPr>
          <p:cNvSpPr/>
          <p:nvPr/>
        </p:nvSpPr>
        <p:spPr bwMode="auto">
          <a:xfrm>
            <a:off x="2564234" y="4157438"/>
            <a:ext cx="72002" cy="71992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88A963-08E6-48FA-9BCC-2D638B38019F}"/>
              </a:ext>
            </a:extLst>
          </p:cNvPr>
          <p:cNvSpPr/>
          <p:nvPr/>
        </p:nvSpPr>
        <p:spPr bwMode="auto">
          <a:xfrm>
            <a:off x="2319250" y="3897358"/>
            <a:ext cx="569428" cy="525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0976E1-F7EA-47F8-9207-75FB041AE223}"/>
              </a:ext>
            </a:extLst>
          </p:cNvPr>
          <p:cNvCxnSpPr/>
          <p:nvPr/>
        </p:nvCxnSpPr>
        <p:spPr bwMode="auto">
          <a:xfrm flipH="1" flipV="1">
            <a:off x="2633996" y="4228483"/>
            <a:ext cx="1293161" cy="1840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320DA2-6DB0-4362-8136-C35297B5C963}"/>
              </a:ext>
            </a:extLst>
          </p:cNvPr>
          <p:cNvSpPr txBox="1"/>
          <p:nvPr/>
        </p:nvSpPr>
        <p:spPr>
          <a:xfrm>
            <a:off x="3891472" y="601101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 관측</a:t>
            </a:r>
          </a:p>
        </p:txBody>
      </p:sp>
    </p:spTree>
    <p:extLst>
      <p:ext uri="{BB962C8B-B14F-4D97-AF65-F5344CB8AC3E}">
        <p14:creationId xmlns:p14="http://schemas.microsoft.com/office/powerpoint/2010/main" val="210430142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3768" y="4149080"/>
            <a:ext cx="6400800" cy="2209800"/>
          </a:xfrm>
        </p:spPr>
        <p:txBody>
          <a:bodyPr/>
          <a:lstStyle/>
          <a:p>
            <a:pPr algn="r"/>
            <a:endParaRPr lang="en-US" altLang="ko-KR" sz="2400" dirty="0">
              <a:ea typeface="굴림" charset="-127"/>
            </a:endParaRPr>
          </a:p>
          <a:p>
            <a:pPr algn="r"/>
            <a:endParaRPr lang="en-US" altLang="ko-KR" sz="2400" dirty="0">
              <a:ea typeface="굴림" charset="-127"/>
            </a:endParaRPr>
          </a:p>
          <a:p>
            <a:pPr algn="r"/>
            <a:endParaRPr lang="en-US" altLang="ko-KR" sz="2400" dirty="0">
              <a:ea typeface="굴림" charset="-127"/>
            </a:endParaRPr>
          </a:p>
          <a:p>
            <a:pPr algn="r"/>
            <a:endParaRPr lang="en-US" altLang="ko-KR" sz="2400" dirty="0">
              <a:ea typeface="굴림" charset="-127"/>
            </a:endParaRPr>
          </a:p>
          <a:p>
            <a:pPr algn="r"/>
            <a:r>
              <a:rPr lang="en-US" altLang="ko-KR" sz="2400" dirty="0">
                <a:ea typeface="굴림" charset="-127"/>
              </a:rPr>
              <a:t>2018-02-13</a:t>
            </a:r>
            <a:endParaRPr lang="ko-KR" altLang="en-US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87578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3B3CD-26B0-4F41-BAB2-A070A4BA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6408712" cy="48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16863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CC9BD-B01B-4AFC-9326-9E1A50539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90791"/>
            <a:ext cx="5787814" cy="51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791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3" name="내용 개체 틀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F53AB4D-D4EB-429E-A311-103157D096D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192688" cy="4644516"/>
          </a:xfrm>
        </p:spPr>
      </p:pic>
    </p:spTree>
    <p:extLst>
      <p:ext uri="{BB962C8B-B14F-4D97-AF65-F5344CB8AC3E}">
        <p14:creationId xmlns:p14="http://schemas.microsoft.com/office/powerpoint/2010/main" val="90721081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4AC7C-97C9-4190-BB5C-8BF34A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/>
          </a:p>
        </p:txBody>
      </p:sp>
      <p:pic>
        <p:nvPicPr>
          <p:cNvPr id="5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F9A3366-CAF3-420E-98FE-0AFCA0F5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6768752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8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8350F-5B19-42B6-966F-B9AF7A7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Clustering Visualization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1618AC-7EA4-444C-8740-18147C6A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8" y="1757144"/>
            <a:ext cx="4805105" cy="24476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41AB0-A911-46EE-BF26-5241F8954B0F}"/>
              </a:ext>
            </a:extLst>
          </p:cNvPr>
          <p:cNvSpPr txBox="1"/>
          <p:nvPr/>
        </p:nvSpPr>
        <p:spPr>
          <a:xfrm>
            <a:off x="5292080" y="2132856"/>
            <a:ext cx="38884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0~3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60 ~ 69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  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(User 01 ~ User 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0~3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70 ~ 74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  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(User 21 ~ User 40)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0~3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75 ~ 79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  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(User 41 ~ User 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0~3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80 ~ 85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61 ~ User 80)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0~3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86~ 90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(User 81 ~ User 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13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4~6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60 ~ 69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101 ~ User 120)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4~6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70 ~ 74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121 ~ User 140)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4~6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75 ~ 79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141 ~ User 160)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4~6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80 ~ 85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161 ~ User 180)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4~6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86~ 90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181 ~ User 200)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13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7~12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60 ~ 69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201 ~ User 220)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7~12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70 ~ 74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221 ~ User 240)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7~12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75 ~ 79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241 ~ User 260)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7~12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80 ~ 85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261 ~ User 280)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7~12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86~ 90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281 ~ User 300)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13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13~16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60 ~ 69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301 ~ User 320)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13~16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70 ~ 74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321 ~ User 340)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13~16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75 ~ 79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341 ~ User 360)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13~16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80 ~ 85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361 ~ User 380)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 년 수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13~16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 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86~ 90</a:t>
            </a:r>
            <a:r>
              <a:rPr lang="ko-KR" altLang="en-US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1200" spc="-113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(User 381 ~ User 400)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011CABD9-5D3B-4C2F-B281-9DC70F301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4092525"/>
            <a:ext cx="4464496" cy="265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17C02A-DC46-4946-95E1-514AADA324F0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701A51-DF57-4EB2-866E-9B8BA65E6883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7652E28-5EE8-4BD8-8136-39A225F44723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E3AD182-A334-4463-BA90-A2553AE97827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B3E80-F041-46E3-B47C-8AA107D6486A}"/>
              </a:ext>
            </a:extLst>
          </p:cNvPr>
          <p:cNvSpPr/>
          <p:nvPr/>
        </p:nvSpPr>
        <p:spPr bwMode="auto">
          <a:xfrm>
            <a:off x="2298569" y="38334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F5521A-BF06-42C1-8A30-82D8979CC27C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52254B-B602-453E-AE14-CB2F86FD2BA6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89476E-FEA6-4F9A-90DF-E1CB158693EE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3287B-FE05-4230-9B6D-9AA351B459FC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8DD99B-295B-4EC8-A7EF-034224F20FC5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68FA39-6235-475F-9B00-5D53B6E5E489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94FE5-755A-46D5-B7D0-8B3D1D9AD351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B34C64-7359-46CB-8F40-1E87C07E938C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466667-1E51-41FD-8BD5-CE3C06A0D648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59F6B0-CF96-429B-B202-A9626A1DE41C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80C50-2ACD-43CB-8081-49AB0ECDCD1D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0D684-4FC2-4AD1-B4ED-A1490E912E9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D19BC0-7ACE-410B-95FA-3E6C1C0397F6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3AA21E-352B-402F-9F65-0CA0B418946A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DD982C-C77D-4BBF-B73D-2536B437AFF4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87BE9C-7198-42BD-9918-781025F1CC9E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1BBD6-2E04-4339-B0FA-E0621334A718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B4F211-0648-4D8F-91AD-DDD16D8D1068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81033E-731A-40B2-9027-4CD6246C4C86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06FB17-D3C0-4F1D-B254-1263ACF129A8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9E0BB4-6DCF-4D60-AE3C-1EC8DC3C1D75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9D89B6-F904-444E-AE27-D32B653E892E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53B11F-8B28-4384-9F39-CFA870A1EDF2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791DC3-9A33-409F-8E41-D5EAC2A93816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0D55DB-3DD4-4046-871E-17C082A62614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1C9EFD-16BA-4636-8ADB-5F6273C0E68E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C839B5-7AF1-4C9A-95C9-341D6E6582CA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BEEEB7-1FBB-453F-9056-D4361D5E134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43BE0E-2D47-4CF8-908C-C584D5A5A537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E40D32-8601-429E-8EFC-5166F91AB53F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818B71-7683-4B48-8C88-2BDF97666DC0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BA119F-2898-4A4E-B6D2-72263739DE08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01DF033-CCC6-46ED-8C87-48DE09D97C23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E748C8-2E03-4BFF-BB4F-A665030B7EF6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798F40-F070-4C58-9391-A8DA6338076C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973710A-F542-41E5-9239-094D5AB7C9D4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510E18-52CC-4390-86A9-3ED57CD7F6E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3C89F-FDE2-48C0-AB89-8160F0AD1D20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A972CA-E12E-46D9-B272-9FFA5B17C0E8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1EA5B1-65EF-4276-A4B2-F76D4BD33533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38B3D8-72A0-44B8-918C-8BA0C7244643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40D55-29C6-4E8A-BC96-AFA31F200C55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78AB-7A7F-41E4-81F1-32891D0F436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094C486-9723-4A11-AB87-581E20F7A0AF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E489B4-9FBC-4CBB-817F-73366774CEC9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4B1BD-FFE6-4079-9E18-788674608707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7ED308-D119-4D81-8381-2447E55EBDA4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53E7FD-893E-441D-BEAE-CAD86AA93C9A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0E0239-AEF2-4062-9875-2CD650E9F108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B0DD16-9FBD-4227-AE52-590CEAA9BAF3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A9CE57-272F-46AE-8E6D-D1C47CB7DBE0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6E6A33-5FEB-4186-89D9-2E279AF67FB6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FF7150-E917-40A2-B2A6-D308761F701F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7F1604E-7CC7-4CCA-BA42-A28E291B58F3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77125B-A5D0-4316-935B-2D872079C23E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CBB99AF-F3A4-4A61-B5DF-8941186A1705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B82813-422D-42DD-8F94-5818859BEDB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B2BDDC-7B11-45EC-93B7-DAF22EE66D32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B841-FAD6-4124-8D19-51E5D4AB8584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269DAD2-01A4-4F1D-8B4D-D4E2AE79BEC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E7E100-7E2D-4ED0-94DE-79168013B127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148D0E-488F-4783-9E18-CFC4A7A078CB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F4787DD-7A9A-4FED-9845-1F56934E6071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C70A18D-1A81-42EF-9F76-E81E92830AC4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8122834-7004-4CB3-9899-3D6BA3E33F0E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6867727-57BC-4DFE-8DAB-F20DF55015E9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4E8669-3E0A-4F5E-A94F-020CB22DF557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E9E31C-1A81-4123-8BBB-BF9651E20CDF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AA5740-F4BB-431F-A49F-5C3EEE84B5C8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47C13EA-3CEE-4870-AB0A-BBBB1C12E337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F0C1AD-6928-4613-8330-70E7484B807A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FAB7497-4796-4035-8B20-CE2B8AF9C01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4C5B80-DD48-4136-88FB-573FABADBA8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92AF36C-3C87-433D-96DE-6E6E6F19D85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9AE1407-1C88-4935-84F4-4F6493D40FA9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A9D052-E913-4DFC-A8C6-26E7AC220DB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9099E2-2E2E-48D3-8260-D81F5260EDA3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5288727-4F26-42A5-B3EA-29FFFF980F34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E1E38B-C041-4E44-B190-04E85858C1B8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BC1BBE-9412-4B45-BC48-86E9A631B1F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EC41E3-684C-4D4C-B40F-6DABB7E7627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243543-4F9E-4141-B297-6311C587B5B1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6AFB24-6EAD-4AA5-BEE7-4DCA0F75ECF5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41A6AA9-8B77-4E7C-9604-F06741630BE7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56B99C-A93C-41F0-8E13-5C9FFA296FF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E323AD-F321-4ABF-A22D-4080954C3587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26E692-4FB8-4055-8CE9-A8597B763D2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718489E-6CB8-46E1-9E7E-B92314E3DB4D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AA443E-D5EC-4406-94DD-EB7B0F37ACF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2D240F-D3B2-4888-BEAC-450CD1C55BEB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D5BD41-49C2-417D-A014-438E3EE64207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782252F-3EF1-4976-8D47-1EE2BE453263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D94F7F3-5479-41A7-A2B4-6DB9A252A70A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08A83C8-178E-49D9-87D8-129A645A2AFB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8A0DED2-97F4-42B2-9745-4BBF24266D08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3B3BF70-E89B-4E46-9697-399356D3E641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8E1E1A-1BC9-4063-951C-8E6951DAC9D8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BFD775-2395-4511-A27B-E64CF908A2B6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92ECC8-71A7-4A1B-8ADD-FC14CF46A218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D7D99D-714A-4DD0-BD22-C9F4CEA723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AACB83B-365E-4A26-A519-F94409AF4C5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132B3C-AC08-449A-9A52-B33E0235DD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49D12C-883C-40FE-B28D-A2D5996E3717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73035EA-2194-42E1-A83E-BD79638AB808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63DF98-3658-4494-BEEB-C82EC3D880CB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438BD8-F7DE-48B5-A164-9EA03FFE7CB7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033A50-AE34-409A-84E2-FF58073A1C96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25641C0-5C59-426D-91E6-CC34488E5D2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01AA02-74F8-4E87-81AB-1AE29C3A7590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4344D6F-78A8-4D7B-8BB4-057B642ADEB0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0144BCF-BBD8-48CB-97A8-09241424E303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1CFEAC9-5F3B-4CD6-BA04-5E682FBE7B7F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8AA0F02-050B-460E-A02E-49E15031576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2CE3F68-04AB-4A8B-A885-5CCD2351CA69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6A3F46-D250-42B3-B4E4-DD90F3FD9DC1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2F54F20-E678-4C15-81D4-F3080649B95A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B8B3F64-EEF0-46D9-A316-35715B1F86F8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12D1665-9B93-40AA-B371-55981ECECA5A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04B0B39-4400-4FE4-80CE-00DDE6B9FE97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92DC83-630B-4A48-81F4-AA64C2AADB6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ABDF79A-8738-4D18-B872-8490C042BDF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14D55D-5F6F-449F-83E2-04C545D39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D438357-F346-452A-8B91-D29B5B02829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3DEFE2B-CA6B-4E89-97FB-F41C82ACF613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A0F180-E89A-47DB-AB23-F3B305A9245C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F65AD47-B8F4-4CAE-817A-7B8DBAA6E09F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9202F5-15D2-45D0-BD4F-20367A41391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D6A0F26-69EF-4AEA-AE9F-302562A381B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B51784-A398-48B7-86D8-266F1F8CCD5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FF797D2-07F4-4554-A62C-370F9DF5FE0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3875ED3-657A-49A8-8812-7635D384E05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379226-8531-44B7-BB72-A0133909F35E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E49B1D-9527-4B02-81DA-9232CF93F3F2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F8EAE4-3726-45DF-B9A9-2D8B23AC4AD8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87BC34-99AB-4D87-A316-D4C0F7207EE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A9B4234-FA0A-4AD1-B2C0-EB270ED6407F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405AEDB-BBF5-4A38-A344-F246F676EB68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74F8B14-DDE6-4EFB-8E52-8444B2392B85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E81098-0994-4D89-BC52-4588780BC3E8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88EBF22-9AE1-40B5-8144-E3710F51D05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FD165-C92E-4AE4-8545-EF9C109AABB5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1E3ED02-0F61-4D3B-B62A-07B6C9633F86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B6894A1-7E5F-4414-858D-7CEC73BCEEB3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84ACEC-5C6C-4FCA-B28A-416069DA917B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4D09D66-E1C5-4E1B-A785-1B911B9B9022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5A9705-C1F4-4FE9-AD54-5E11C432E320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ADAAF2A-67BA-410B-B3CF-0A50F6B69800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D03509C-5D33-42EC-9103-8010CEEA4775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0C0445B-0D77-4766-B58F-29450FDDCCDB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CB36264-2884-4093-A6AC-0F8311D57B54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EBA5E84-8CCD-4F99-B3EB-730ED39BC5B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0CC6D97-B18B-4940-ACDA-A1B55223DEB9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F6419B0-4937-4F81-B517-E67CDA713E47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41E203-760B-41CC-98D9-9C21A972E677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4F9069F-D3D2-45AB-9F19-DB675666F00B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A44617B-C430-4F28-AEEA-BE7CDB6A91BC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E459FF7-FFB1-41A4-9EDA-B8E440CC5252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84E571-6BEC-4970-929F-1ECEF6021AB7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70BC0DB-EAE7-4D41-A305-22C74CBE1B0F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6AAA733-4A87-484E-9FEE-C2E3041A3801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853D33D-76C5-41C6-B729-201FBA4B65FB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444C50-4417-4251-8F3D-AC12A5DDB929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8BDE74-050B-49FC-8E1B-99305C6640C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C1682EC-84A2-4792-BF62-E6DA13843F26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DA9198-DF79-4795-AB40-55DE39D8009B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4252D2C-7112-4546-8E9C-86450A55E8B5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CA5ABA1-620F-4C15-AB17-A62B475FA8DF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2434E7-81C0-4192-8FD7-90DD1859486C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9017D5-BD3F-4F1F-B0E4-560630D790DA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5946EE3-BD5A-4F29-A0F8-6CD3A5454C47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FDB7FBA-3378-4CBC-B5F1-550B7359D623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2952B6C-BA9A-44EF-A8B7-6E38DAD18811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705F9F6-10A4-4341-8D9B-2BACA6ED85A4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BAB803A-30DF-4C9B-AD23-C792AC273074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1B49573-6420-4502-81DA-6888448821AE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03650C6-03C4-4E08-9514-1A348534DBE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789CEE6-9127-4848-AE1C-6BC74C33EB6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5839EA-2F32-4C80-B6C9-9EF9FC8FD58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A569EBD-2169-4B2D-8522-7D75424FFCE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4F64975-3527-4CB8-BCBA-DA237308B39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E124352-B920-404F-8845-7D92B23E757E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961C136-7824-4394-9135-DCE01B19B33A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F90070B-8817-4991-BB09-A11050F139EB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423C384-28AB-4B39-9FA6-7C37D47B2089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25CFFAC-F77C-4281-9D24-EA066D32994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FD4F5A3-9CA4-426E-BC71-E7EF34055A13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0A16443-8D14-4CE4-987F-67469F44B39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0501416-2F9C-4364-9638-7875CE69F51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FD01F8-86A2-470B-AA72-2D222FB61A36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0000312-8A8B-41D6-A735-FD135B723EE0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332BEF6-443C-448F-B853-992C388C0DA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8604C2C-0E22-4A71-AA3A-04C9D7E027F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F393DF-4793-4664-BC3F-1927163A38D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511ACFD-6543-4835-B2DD-3FB47C7C6A7D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31EF6A-6D24-4AD1-AFA5-9A1A6D08E845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A576D85-8CB2-4235-8CEC-DC2C522C1BAC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06ADA-33EB-4560-983A-898EB3CA8053}"/>
              </a:ext>
            </a:extLst>
          </p:cNvPr>
          <p:cNvSpPr txBox="1"/>
          <p:nvPr/>
        </p:nvSpPr>
        <p:spPr>
          <a:xfrm>
            <a:off x="4453313" y="50355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위도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D22DA-D219-468C-B0F1-CE4E885569D6}"/>
              </a:ext>
            </a:extLst>
          </p:cNvPr>
          <p:cNvSpPr txBox="1"/>
          <p:nvPr/>
        </p:nvSpPr>
        <p:spPr>
          <a:xfrm>
            <a:off x="464712" y="23242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</a:t>
            </a:r>
            <a:endParaRPr lang="en-US" altLang="ko-KR" sz="1200" dirty="0"/>
          </a:p>
          <a:p>
            <a:r>
              <a:rPr lang="ko-KR" altLang="en-US" sz="1200" dirty="0"/>
              <a:t>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4337-80E1-4946-A2F3-E737DEF156FA}"/>
              </a:ext>
            </a:extLst>
          </p:cNvPr>
          <p:cNvSpPr txBox="1"/>
          <p:nvPr/>
        </p:nvSpPr>
        <p:spPr>
          <a:xfrm>
            <a:off x="5155707" y="2288799"/>
            <a:ext cx="37563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각각의 사건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들을 발생시키는 내부동력이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K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개쯤 있을 수 있음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K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개의 내부동력 으로부터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n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개의 데이터 포인트 가 발생함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49582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17C02A-DC46-4946-95E1-514AADA324F0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701A51-DF57-4EB2-866E-9B8BA65E6883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7652E28-5EE8-4BD8-8136-39A225F44723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E3AD182-A334-4463-BA90-A2553AE97827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B3E80-F041-46E3-B47C-8AA107D6486A}"/>
              </a:ext>
            </a:extLst>
          </p:cNvPr>
          <p:cNvSpPr/>
          <p:nvPr/>
        </p:nvSpPr>
        <p:spPr bwMode="auto">
          <a:xfrm>
            <a:off x="2298569" y="38334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F5521A-BF06-42C1-8A30-82D8979CC27C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52254B-B602-453E-AE14-CB2F86FD2BA6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89476E-FEA6-4F9A-90DF-E1CB158693EE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3287B-FE05-4230-9B6D-9AA351B459FC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8DD99B-295B-4EC8-A7EF-034224F20FC5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68FA39-6235-475F-9B00-5D53B6E5E489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94FE5-755A-46D5-B7D0-8B3D1D9AD351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B34C64-7359-46CB-8F40-1E87C07E938C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466667-1E51-41FD-8BD5-CE3C06A0D648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59F6B0-CF96-429B-B202-A9626A1DE41C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80C50-2ACD-43CB-8081-49AB0ECDCD1D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0D684-4FC2-4AD1-B4ED-A1490E912E9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D19BC0-7ACE-410B-95FA-3E6C1C0397F6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3AA21E-352B-402F-9F65-0CA0B418946A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DD982C-C77D-4BBF-B73D-2536B437AFF4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87BE9C-7198-42BD-9918-781025F1CC9E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1BBD6-2E04-4339-B0FA-E0621334A718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B4F211-0648-4D8F-91AD-DDD16D8D1068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81033E-731A-40B2-9027-4CD6246C4C86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06FB17-D3C0-4F1D-B254-1263ACF129A8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9E0BB4-6DCF-4D60-AE3C-1EC8DC3C1D75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9D89B6-F904-444E-AE27-D32B653E892E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53B11F-8B28-4384-9F39-CFA870A1EDF2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791DC3-9A33-409F-8E41-D5EAC2A93816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0D55DB-3DD4-4046-871E-17C082A62614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1C9EFD-16BA-4636-8ADB-5F6273C0E68E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C839B5-7AF1-4C9A-95C9-341D6E6582CA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BEEEB7-1FBB-453F-9056-D4361D5E134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43BE0E-2D47-4CF8-908C-C584D5A5A537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E40D32-8601-429E-8EFC-5166F91AB53F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818B71-7683-4B48-8C88-2BDF97666DC0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BA119F-2898-4A4E-B6D2-72263739DE08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01DF033-CCC6-46ED-8C87-48DE09D97C23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E748C8-2E03-4BFF-BB4F-A665030B7EF6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798F40-F070-4C58-9391-A8DA6338076C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973710A-F542-41E5-9239-094D5AB7C9D4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510E18-52CC-4390-86A9-3ED57CD7F6E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3C89F-FDE2-48C0-AB89-8160F0AD1D20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A972CA-E12E-46D9-B272-9FFA5B17C0E8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1EA5B1-65EF-4276-A4B2-F76D4BD33533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38B3D8-72A0-44B8-918C-8BA0C7244643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40D55-29C6-4E8A-BC96-AFA31F200C55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78AB-7A7F-41E4-81F1-32891D0F436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094C486-9723-4A11-AB87-581E20F7A0AF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E489B4-9FBC-4CBB-817F-73366774CEC9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4B1BD-FFE6-4079-9E18-788674608707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7ED308-D119-4D81-8381-2447E55EBDA4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53E7FD-893E-441D-BEAE-CAD86AA93C9A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0E0239-AEF2-4062-9875-2CD650E9F108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B0DD16-9FBD-4227-AE52-590CEAA9BAF3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A9CE57-272F-46AE-8E6D-D1C47CB7DBE0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6E6A33-5FEB-4186-89D9-2E279AF67FB6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FF7150-E917-40A2-B2A6-D308761F701F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7F1604E-7CC7-4CCA-BA42-A28E291B58F3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77125B-A5D0-4316-935B-2D872079C23E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CBB99AF-F3A4-4A61-B5DF-8941186A1705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B82813-422D-42DD-8F94-5818859BEDB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B2BDDC-7B11-45EC-93B7-DAF22EE66D32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B841-FAD6-4124-8D19-51E5D4AB8584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269DAD2-01A4-4F1D-8B4D-D4E2AE79BEC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E7E100-7E2D-4ED0-94DE-79168013B127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148D0E-488F-4783-9E18-CFC4A7A078CB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F4787DD-7A9A-4FED-9845-1F56934E6071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C70A18D-1A81-42EF-9F76-E81E92830AC4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8122834-7004-4CB3-9899-3D6BA3E33F0E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6867727-57BC-4DFE-8DAB-F20DF55015E9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4E8669-3E0A-4F5E-A94F-020CB22DF557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E9E31C-1A81-4123-8BBB-BF9651E20CDF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AA5740-F4BB-431F-A49F-5C3EEE84B5C8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47C13EA-3CEE-4870-AB0A-BBBB1C12E337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F0C1AD-6928-4613-8330-70E7484B807A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FAB7497-4796-4035-8B20-CE2B8AF9C01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4C5B80-DD48-4136-88FB-573FABADBA8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92AF36C-3C87-433D-96DE-6E6E6F19D85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9AE1407-1C88-4935-84F4-4F6493D40FA9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A9D052-E913-4DFC-A8C6-26E7AC220DB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9099E2-2E2E-48D3-8260-D81F5260EDA3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5288727-4F26-42A5-B3EA-29FFFF980F34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E1E38B-C041-4E44-B190-04E85858C1B8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BC1BBE-9412-4B45-BC48-86E9A631B1F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EC41E3-684C-4D4C-B40F-6DABB7E7627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243543-4F9E-4141-B297-6311C587B5B1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6AFB24-6EAD-4AA5-BEE7-4DCA0F75ECF5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41A6AA9-8B77-4E7C-9604-F06741630BE7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56B99C-A93C-41F0-8E13-5C9FFA296FF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E323AD-F321-4ABF-A22D-4080954C3587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26E692-4FB8-4055-8CE9-A8597B763D2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718489E-6CB8-46E1-9E7E-B92314E3DB4D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AA443E-D5EC-4406-94DD-EB7B0F37ACF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2D240F-D3B2-4888-BEAC-450CD1C55BEB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D5BD41-49C2-417D-A014-438E3EE64207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782252F-3EF1-4976-8D47-1EE2BE453263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D94F7F3-5479-41A7-A2B4-6DB9A252A70A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08A83C8-178E-49D9-87D8-129A645A2AFB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8A0DED2-97F4-42B2-9745-4BBF24266D08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3B3BF70-E89B-4E46-9697-399356D3E641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8E1E1A-1BC9-4063-951C-8E6951DAC9D8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BFD775-2395-4511-A27B-E64CF908A2B6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92ECC8-71A7-4A1B-8ADD-FC14CF46A218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D7D99D-714A-4DD0-BD22-C9F4CEA723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AACB83B-365E-4A26-A519-F94409AF4C5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132B3C-AC08-449A-9A52-B33E0235DD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49D12C-883C-40FE-B28D-A2D5996E3717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73035EA-2194-42E1-A83E-BD79638AB808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63DF98-3658-4494-BEEB-C82EC3D880CB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438BD8-F7DE-48B5-A164-9EA03FFE7CB7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033A50-AE34-409A-84E2-FF58073A1C96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25641C0-5C59-426D-91E6-CC34488E5D2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01AA02-74F8-4E87-81AB-1AE29C3A7590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4344D6F-78A8-4D7B-8BB4-057B642ADEB0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0144BCF-BBD8-48CB-97A8-09241424E303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1CFEAC9-5F3B-4CD6-BA04-5E682FBE7B7F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8AA0F02-050B-460E-A02E-49E15031576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2CE3F68-04AB-4A8B-A885-5CCD2351CA69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6A3F46-D250-42B3-B4E4-DD90F3FD9DC1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2F54F20-E678-4C15-81D4-F3080649B95A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B8B3F64-EEF0-46D9-A316-35715B1F86F8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12D1665-9B93-40AA-B371-55981ECECA5A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04B0B39-4400-4FE4-80CE-00DDE6B9FE97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92DC83-630B-4A48-81F4-AA64C2AADB6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ABDF79A-8738-4D18-B872-8490C042BDF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14D55D-5F6F-449F-83E2-04C545D39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D438357-F346-452A-8B91-D29B5B02829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3DEFE2B-CA6B-4E89-97FB-F41C82ACF613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A0F180-E89A-47DB-AB23-F3B305A9245C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F65AD47-B8F4-4CAE-817A-7B8DBAA6E09F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9202F5-15D2-45D0-BD4F-20367A41391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D6A0F26-69EF-4AEA-AE9F-302562A381B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B51784-A398-48B7-86D8-266F1F8CCD5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FF797D2-07F4-4554-A62C-370F9DF5FE0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3875ED3-657A-49A8-8812-7635D384E05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379226-8531-44B7-BB72-A0133909F35E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E49B1D-9527-4B02-81DA-9232CF93F3F2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F8EAE4-3726-45DF-B9A9-2D8B23AC4AD8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87BC34-99AB-4D87-A316-D4C0F7207EE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A9B4234-FA0A-4AD1-B2C0-EB270ED6407F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405AEDB-BBF5-4A38-A344-F246F676EB68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74F8B14-DDE6-4EFB-8E52-8444B2392B85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E81098-0994-4D89-BC52-4588780BC3E8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88EBF22-9AE1-40B5-8144-E3710F51D05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FD165-C92E-4AE4-8545-EF9C109AABB5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1E3ED02-0F61-4D3B-B62A-07B6C9633F86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B6894A1-7E5F-4414-858D-7CEC73BCEEB3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84ACEC-5C6C-4FCA-B28A-416069DA917B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4D09D66-E1C5-4E1B-A785-1B911B9B9022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5A9705-C1F4-4FE9-AD54-5E11C432E320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ADAAF2A-67BA-410B-B3CF-0A50F6B69800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D03509C-5D33-42EC-9103-8010CEEA4775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0C0445B-0D77-4766-B58F-29450FDDCCDB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CB36264-2884-4093-A6AC-0F8311D57B54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EBA5E84-8CCD-4F99-B3EB-730ED39BC5B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0CC6D97-B18B-4940-ACDA-A1B55223DEB9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F6419B0-4937-4F81-B517-E67CDA713E47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41E203-760B-41CC-98D9-9C21A972E677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4F9069F-D3D2-45AB-9F19-DB675666F00B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A44617B-C430-4F28-AEEA-BE7CDB6A91BC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E459FF7-FFB1-41A4-9EDA-B8E440CC5252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84E571-6BEC-4970-929F-1ECEF6021AB7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70BC0DB-EAE7-4D41-A305-22C74CBE1B0F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6AAA733-4A87-484E-9FEE-C2E3041A3801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853D33D-76C5-41C6-B729-201FBA4B65FB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444C50-4417-4251-8F3D-AC12A5DDB929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8BDE74-050B-49FC-8E1B-99305C6640C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C1682EC-84A2-4792-BF62-E6DA13843F26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DA9198-DF79-4795-AB40-55DE39D8009B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4252D2C-7112-4546-8E9C-86450A55E8B5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CA5ABA1-620F-4C15-AB17-A62B475FA8DF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2434E7-81C0-4192-8FD7-90DD1859486C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9017D5-BD3F-4F1F-B0E4-560630D790DA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5946EE3-BD5A-4F29-A0F8-6CD3A5454C47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FDB7FBA-3378-4CBC-B5F1-550B7359D623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2952B6C-BA9A-44EF-A8B7-6E38DAD18811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705F9F6-10A4-4341-8D9B-2BACA6ED85A4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BAB803A-30DF-4C9B-AD23-C792AC273074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1B49573-6420-4502-81DA-6888448821AE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03650C6-03C4-4E08-9514-1A348534DBE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789CEE6-9127-4848-AE1C-6BC74C33EB6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5839EA-2F32-4C80-B6C9-9EF9FC8FD58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A569EBD-2169-4B2D-8522-7D75424FFCE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4F64975-3527-4CB8-BCBA-DA237308B39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E124352-B920-404F-8845-7D92B23E757E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961C136-7824-4394-9135-DCE01B19B33A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F90070B-8817-4991-BB09-A11050F139EB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423C384-28AB-4B39-9FA6-7C37D47B2089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25CFFAC-F77C-4281-9D24-EA066D32994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FD4F5A3-9CA4-426E-BC71-E7EF34055A13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0A16443-8D14-4CE4-987F-67469F44B39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0501416-2F9C-4364-9638-7875CE69F51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FD01F8-86A2-470B-AA72-2D222FB61A36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0000312-8A8B-41D6-A735-FD135B723EE0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332BEF6-443C-448F-B853-992C388C0DA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8604C2C-0E22-4A71-AA3A-04C9D7E027F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F393DF-4793-4664-BC3F-1927163A38D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511ACFD-6543-4835-B2DD-3FB47C7C6A7D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31EF6A-6D24-4AD1-AFA5-9A1A6D08E845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A576D85-8CB2-4235-8CEC-DC2C522C1BAC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06ADA-33EB-4560-983A-898EB3CA8053}"/>
              </a:ext>
            </a:extLst>
          </p:cNvPr>
          <p:cNvSpPr txBox="1"/>
          <p:nvPr/>
        </p:nvSpPr>
        <p:spPr>
          <a:xfrm>
            <a:off x="4453313" y="50355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위도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D22DA-D219-468C-B0F1-CE4E885569D6}"/>
              </a:ext>
            </a:extLst>
          </p:cNvPr>
          <p:cNvSpPr txBox="1"/>
          <p:nvPr/>
        </p:nvSpPr>
        <p:spPr>
          <a:xfrm>
            <a:off x="464712" y="23242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</a:t>
            </a:r>
            <a:endParaRPr lang="en-US" altLang="ko-KR" sz="1200" dirty="0"/>
          </a:p>
          <a:p>
            <a:r>
              <a:rPr lang="ko-KR" altLang="en-US" sz="1200" dirty="0"/>
              <a:t>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4337-80E1-4946-A2F3-E737DEF156FA}"/>
              </a:ext>
            </a:extLst>
          </p:cNvPr>
          <p:cNvSpPr txBox="1"/>
          <p:nvPr/>
        </p:nvSpPr>
        <p:spPr>
          <a:xfrm>
            <a:off x="5155707" y="2288799"/>
            <a:ext cx="37563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각각의 사건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들을 발생시키는 내부동력이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K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개쯤 있을 수 있음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K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개의 내부동력 으로부터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n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개의 데이터 포인트 가 발생함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위 그래프에서는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개로 지정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9D7244-851A-498F-AF97-E2036A1DC047}"/>
              </a:ext>
            </a:extLst>
          </p:cNvPr>
          <p:cNvSpPr/>
          <p:nvPr/>
        </p:nvSpPr>
        <p:spPr bwMode="auto">
          <a:xfrm>
            <a:off x="2364283" y="2132856"/>
            <a:ext cx="2033946" cy="1596811"/>
          </a:xfrm>
          <a:prstGeom prst="ellipse">
            <a:avLst/>
          </a:prstGeom>
          <a:noFill/>
          <a:ln w="2857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1965A8-E829-4631-9CBF-94AC7080C4F2}"/>
              </a:ext>
            </a:extLst>
          </p:cNvPr>
          <p:cNvSpPr/>
          <p:nvPr/>
        </p:nvSpPr>
        <p:spPr bwMode="auto">
          <a:xfrm>
            <a:off x="2555760" y="3564941"/>
            <a:ext cx="1807563" cy="101719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D72A75-71DC-4C6F-8C27-9CD8A8CD33ED}"/>
              </a:ext>
            </a:extLst>
          </p:cNvPr>
          <p:cNvSpPr/>
          <p:nvPr/>
        </p:nvSpPr>
        <p:spPr bwMode="auto">
          <a:xfrm rot="19489565">
            <a:off x="1128982" y="3472210"/>
            <a:ext cx="1783290" cy="1189743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27676-4955-493F-8131-E47BC0DD622A}"/>
              </a:ext>
            </a:extLst>
          </p:cNvPr>
          <p:cNvSpPr/>
          <p:nvPr/>
        </p:nvSpPr>
        <p:spPr bwMode="auto">
          <a:xfrm>
            <a:off x="3308534" y="2902929"/>
            <a:ext cx="187980" cy="174474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64191376-81FA-4688-BBDE-144A9079CF37}"/>
              </a:ext>
            </a:extLst>
          </p:cNvPr>
          <p:cNvSpPr/>
          <p:nvPr/>
        </p:nvSpPr>
        <p:spPr bwMode="auto">
          <a:xfrm>
            <a:off x="3385811" y="4010018"/>
            <a:ext cx="187980" cy="174474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47C3D880-18BF-4CB6-A121-AD4E9A9FA5B4}"/>
              </a:ext>
            </a:extLst>
          </p:cNvPr>
          <p:cNvSpPr/>
          <p:nvPr/>
        </p:nvSpPr>
        <p:spPr bwMode="auto">
          <a:xfrm>
            <a:off x="1915186" y="4082831"/>
            <a:ext cx="187980" cy="174474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376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17C02A-DC46-4946-95E1-514AADA324F0}"/>
              </a:ext>
            </a:extLst>
          </p:cNvPr>
          <p:cNvGrpSpPr/>
          <p:nvPr/>
        </p:nvGrpSpPr>
        <p:grpSpPr>
          <a:xfrm>
            <a:off x="611560" y="2348880"/>
            <a:ext cx="4176464" cy="2880320"/>
            <a:chOff x="1187624" y="1844824"/>
            <a:chExt cx="4176464" cy="28803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701A51-DF57-4EB2-866E-9B8BA65E6883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7652E28-5EE8-4BD8-8136-39A225F44723}"/>
                </a:ext>
              </a:extLst>
            </p:cNvPr>
            <p:cNvCxnSpPr/>
            <p:nvPr/>
          </p:nvCxnSpPr>
          <p:spPr bwMode="auto">
            <a:xfrm flipV="1">
              <a:off x="1403648" y="1844824"/>
              <a:ext cx="0" cy="288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E3AD182-A334-4463-BA90-A2553AE97827}"/>
              </a:ext>
            </a:extLst>
          </p:cNvPr>
          <p:cNvSpPr/>
          <p:nvPr/>
        </p:nvSpPr>
        <p:spPr bwMode="auto">
          <a:xfrm>
            <a:off x="2992614" y="3862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B3E80-F041-46E3-B47C-8AA107D6486A}"/>
              </a:ext>
            </a:extLst>
          </p:cNvPr>
          <p:cNvSpPr/>
          <p:nvPr/>
        </p:nvSpPr>
        <p:spPr bwMode="auto">
          <a:xfrm>
            <a:off x="2298569" y="38334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F5521A-BF06-42C1-8A30-82D8979CC27C}"/>
              </a:ext>
            </a:extLst>
          </p:cNvPr>
          <p:cNvSpPr/>
          <p:nvPr/>
        </p:nvSpPr>
        <p:spPr bwMode="auto">
          <a:xfrm>
            <a:off x="2450969" y="39858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52254B-B602-453E-AE14-CB2F86FD2BA6}"/>
              </a:ext>
            </a:extLst>
          </p:cNvPr>
          <p:cNvSpPr/>
          <p:nvPr/>
        </p:nvSpPr>
        <p:spPr bwMode="auto">
          <a:xfrm>
            <a:off x="2127478" y="40887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89476E-FEA6-4F9A-90DF-E1CB158693EE}"/>
              </a:ext>
            </a:extLst>
          </p:cNvPr>
          <p:cNvSpPr/>
          <p:nvPr/>
        </p:nvSpPr>
        <p:spPr bwMode="auto">
          <a:xfrm>
            <a:off x="2100672" y="3949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3287B-FE05-4230-9B6D-9AA351B459FC}"/>
              </a:ext>
            </a:extLst>
          </p:cNvPr>
          <p:cNvSpPr/>
          <p:nvPr/>
        </p:nvSpPr>
        <p:spPr bwMode="auto">
          <a:xfrm>
            <a:off x="2253072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8DD99B-295B-4EC8-A7EF-034224F20FC5}"/>
              </a:ext>
            </a:extLst>
          </p:cNvPr>
          <p:cNvSpPr/>
          <p:nvPr/>
        </p:nvSpPr>
        <p:spPr bwMode="auto">
          <a:xfrm>
            <a:off x="3087967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68FA39-6235-475F-9B00-5D53B6E5E489}"/>
              </a:ext>
            </a:extLst>
          </p:cNvPr>
          <p:cNvSpPr/>
          <p:nvPr/>
        </p:nvSpPr>
        <p:spPr bwMode="auto">
          <a:xfrm>
            <a:off x="2292281" y="444302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94FE5-755A-46D5-B7D0-8B3D1D9AD351}"/>
              </a:ext>
            </a:extLst>
          </p:cNvPr>
          <p:cNvSpPr/>
          <p:nvPr/>
        </p:nvSpPr>
        <p:spPr bwMode="auto">
          <a:xfrm>
            <a:off x="1957121" y="40788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B34C64-7359-46CB-8F40-1E87C07E938C}"/>
              </a:ext>
            </a:extLst>
          </p:cNvPr>
          <p:cNvSpPr/>
          <p:nvPr/>
        </p:nvSpPr>
        <p:spPr bwMode="auto">
          <a:xfrm>
            <a:off x="2051419" y="43694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466667-1E51-41FD-8BD5-CE3C06A0D648}"/>
              </a:ext>
            </a:extLst>
          </p:cNvPr>
          <p:cNvSpPr/>
          <p:nvPr/>
        </p:nvSpPr>
        <p:spPr bwMode="auto">
          <a:xfrm>
            <a:off x="2203819" y="452183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59F6B0-CF96-429B-B202-A9626A1DE41C}"/>
              </a:ext>
            </a:extLst>
          </p:cNvPr>
          <p:cNvSpPr/>
          <p:nvPr/>
        </p:nvSpPr>
        <p:spPr bwMode="auto">
          <a:xfrm>
            <a:off x="3411724" y="393698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80C50-2ACD-43CB-8081-49AB0ECDCD1D}"/>
              </a:ext>
            </a:extLst>
          </p:cNvPr>
          <p:cNvSpPr/>
          <p:nvPr/>
        </p:nvSpPr>
        <p:spPr bwMode="auto">
          <a:xfrm>
            <a:off x="2012210" y="40286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0D684-4FC2-4AD1-B4ED-A1490E912E92}"/>
              </a:ext>
            </a:extLst>
          </p:cNvPr>
          <p:cNvSpPr/>
          <p:nvPr/>
        </p:nvSpPr>
        <p:spPr bwMode="auto">
          <a:xfrm>
            <a:off x="2164610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D19BC0-7ACE-410B-95FA-3E6C1C0397F6}"/>
              </a:ext>
            </a:extLst>
          </p:cNvPr>
          <p:cNvSpPr/>
          <p:nvPr/>
        </p:nvSpPr>
        <p:spPr bwMode="auto">
          <a:xfrm>
            <a:off x="2317010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3AA21E-352B-402F-9F65-0CA0B418946A}"/>
              </a:ext>
            </a:extLst>
          </p:cNvPr>
          <p:cNvSpPr/>
          <p:nvPr/>
        </p:nvSpPr>
        <p:spPr bwMode="auto">
          <a:xfrm>
            <a:off x="2450969" y="407101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DD982C-C77D-4BBF-B73D-2536B437AFF4}"/>
              </a:ext>
            </a:extLst>
          </p:cNvPr>
          <p:cNvSpPr/>
          <p:nvPr/>
        </p:nvSpPr>
        <p:spPr bwMode="auto">
          <a:xfrm>
            <a:off x="3178408" y="3989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87BE9C-7198-42BD-9918-781025F1CC9E}"/>
              </a:ext>
            </a:extLst>
          </p:cNvPr>
          <p:cNvSpPr/>
          <p:nvPr/>
        </p:nvSpPr>
        <p:spPr bwMode="auto">
          <a:xfrm>
            <a:off x="2205202" y="404430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1BBD6-2E04-4339-B0FA-E0621334A718}"/>
              </a:ext>
            </a:extLst>
          </p:cNvPr>
          <p:cNvSpPr/>
          <p:nvPr/>
        </p:nvSpPr>
        <p:spPr bwMode="auto">
          <a:xfrm>
            <a:off x="2178396" y="39054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B4F211-0648-4D8F-91AD-DDD16D8D1068}"/>
              </a:ext>
            </a:extLst>
          </p:cNvPr>
          <p:cNvSpPr/>
          <p:nvPr/>
        </p:nvSpPr>
        <p:spPr bwMode="auto">
          <a:xfrm>
            <a:off x="2330796" y="405781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81033E-731A-40B2-9027-4CD6246C4C86}"/>
              </a:ext>
            </a:extLst>
          </p:cNvPr>
          <p:cNvSpPr/>
          <p:nvPr/>
        </p:nvSpPr>
        <p:spPr bwMode="auto">
          <a:xfrm>
            <a:off x="3165691" y="294422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06FB17-D3C0-4F1D-B254-1263ACF129A8}"/>
              </a:ext>
            </a:extLst>
          </p:cNvPr>
          <p:cNvSpPr/>
          <p:nvPr/>
        </p:nvSpPr>
        <p:spPr bwMode="auto">
          <a:xfrm>
            <a:off x="1985656" y="41810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9E0BB4-6DCF-4D60-AE3C-1EC8DC3C1D75}"/>
              </a:ext>
            </a:extLst>
          </p:cNvPr>
          <p:cNvSpPr/>
          <p:nvPr/>
        </p:nvSpPr>
        <p:spPr bwMode="auto">
          <a:xfrm>
            <a:off x="2138056" y="4333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9D89B6-F904-444E-AE27-D32B653E892E}"/>
              </a:ext>
            </a:extLst>
          </p:cNvPr>
          <p:cNvSpPr/>
          <p:nvPr/>
        </p:nvSpPr>
        <p:spPr bwMode="auto">
          <a:xfrm>
            <a:off x="2106313" y="40879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53B11F-8B28-4384-9F39-CFA870A1EDF2}"/>
              </a:ext>
            </a:extLst>
          </p:cNvPr>
          <p:cNvSpPr/>
          <p:nvPr/>
        </p:nvSpPr>
        <p:spPr bwMode="auto">
          <a:xfrm>
            <a:off x="2258713" y="424037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791DC3-9A33-409F-8E41-D5EAC2A93816}"/>
              </a:ext>
            </a:extLst>
          </p:cNvPr>
          <p:cNvSpPr/>
          <p:nvPr/>
        </p:nvSpPr>
        <p:spPr bwMode="auto">
          <a:xfrm>
            <a:off x="3093608" y="31267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0D55DB-3DD4-4046-871E-17C082A62614}"/>
              </a:ext>
            </a:extLst>
          </p:cNvPr>
          <p:cNvSpPr/>
          <p:nvPr/>
        </p:nvSpPr>
        <p:spPr bwMode="auto">
          <a:xfrm>
            <a:off x="2222712" y="40428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1C9EFD-16BA-4636-8ADB-5F6273C0E68E}"/>
              </a:ext>
            </a:extLst>
          </p:cNvPr>
          <p:cNvSpPr/>
          <p:nvPr/>
        </p:nvSpPr>
        <p:spPr bwMode="auto">
          <a:xfrm>
            <a:off x="3057607" y="2929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C839B5-7AF1-4C9A-95C9-341D6E6582CA}"/>
              </a:ext>
            </a:extLst>
          </p:cNvPr>
          <p:cNvSpPr/>
          <p:nvPr/>
        </p:nvSpPr>
        <p:spPr bwMode="auto">
          <a:xfrm>
            <a:off x="3210007" y="3081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BEEEB7-1FBB-453F-9056-D4361D5E134E}"/>
              </a:ext>
            </a:extLst>
          </p:cNvPr>
          <p:cNvSpPr/>
          <p:nvPr/>
        </p:nvSpPr>
        <p:spPr bwMode="auto">
          <a:xfrm>
            <a:off x="3389400" y="37343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43BE0E-2D47-4CF8-908C-C584D5A5A537}"/>
              </a:ext>
            </a:extLst>
          </p:cNvPr>
          <p:cNvSpPr/>
          <p:nvPr/>
        </p:nvSpPr>
        <p:spPr bwMode="auto">
          <a:xfrm>
            <a:off x="1530771" y="4293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E40D32-8601-429E-8EFC-5166F91AB53F}"/>
              </a:ext>
            </a:extLst>
          </p:cNvPr>
          <p:cNvSpPr/>
          <p:nvPr/>
        </p:nvSpPr>
        <p:spPr bwMode="auto">
          <a:xfrm>
            <a:off x="1683171" y="4445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818B71-7683-4B48-8C88-2BDF97666DC0}"/>
              </a:ext>
            </a:extLst>
          </p:cNvPr>
          <p:cNvSpPr/>
          <p:nvPr/>
        </p:nvSpPr>
        <p:spPr bwMode="auto">
          <a:xfrm>
            <a:off x="1809248" y="424612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BA119F-2898-4A4E-B6D2-72263739DE08}"/>
              </a:ext>
            </a:extLst>
          </p:cNvPr>
          <p:cNvSpPr/>
          <p:nvPr/>
        </p:nvSpPr>
        <p:spPr bwMode="auto">
          <a:xfrm rot="16840586">
            <a:off x="1604638" y="41568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01DF033-CCC6-46ED-8C87-48DE09D97C23}"/>
              </a:ext>
            </a:extLst>
          </p:cNvPr>
          <p:cNvSpPr/>
          <p:nvPr/>
        </p:nvSpPr>
        <p:spPr bwMode="auto">
          <a:xfrm rot="16840586">
            <a:off x="1757038" y="4309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E748C8-2E03-4BFF-BB4F-A665030B7EF6}"/>
              </a:ext>
            </a:extLst>
          </p:cNvPr>
          <p:cNvSpPr/>
          <p:nvPr/>
        </p:nvSpPr>
        <p:spPr bwMode="auto">
          <a:xfrm rot="16840586">
            <a:off x="1909438" y="4461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798F40-F070-4C58-9391-A8DA6338076C}"/>
              </a:ext>
            </a:extLst>
          </p:cNvPr>
          <p:cNvSpPr/>
          <p:nvPr/>
        </p:nvSpPr>
        <p:spPr bwMode="auto">
          <a:xfrm rot="16840586">
            <a:off x="2035515" y="42622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973710A-F542-41E5-9239-094D5AB7C9D4}"/>
              </a:ext>
            </a:extLst>
          </p:cNvPr>
          <p:cNvSpPr/>
          <p:nvPr/>
        </p:nvSpPr>
        <p:spPr bwMode="auto">
          <a:xfrm rot="16840586">
            <a:off x="2187915" y="441464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510E18-52CC-4390-86A9-3ED57CD7F6E8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3C89F-FDE2-48C0-AB89-8160F0AD1D20}"/>
              </a:ext>
            </a:extLst>
          </p:cNvPr>
          <p:cNvSpPr/>
          <p:nvPr/>
        </p:nvSpPr>
        <p:spPr bwMode="auto">
          <a:xfrm>
            <a:off x="1493225" y="45258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A972CA-E12E-46D9-B272-9FFA5B17C0E8}"/>
              </a:ext>
            </a:extLst>
          </p:cNvPr>
          <p:cNvSpPr/>
          <p:nvPr/>
        </p:nvSpPr>
        <p:spPr bwMode="auto">
          <a:xfrm>
            <a:off x="1619302" y="43264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1EA5B1-65EF-4276-A4B2-F76D4BD33533}"/>
              </a:ext>
            </a:extLst>
          </p:cNvPr>
          <p:cNvSpPr/>
          <p:nvPr/>
        </p:nvSpPr>
        <p:spPr bwMode="auto">
          <a:xfrm>
            <a:off x="1771702" y="447886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38B3D8-72A0-44B8-918C-8BA0C7244643}"/>
              </a:ext>
            </a:extLst>
          </p:cNvPr>
          <p:cNvSpPr/>
          <p:nvPr/>
        </p:nvSpPr>
        <p:spPr bwMode="auto">
          <a:xfrm>
            <a:off x="1729120" y="40770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40D55-29C6-4E8A-BC96-AFA31F200C55}"/>
              </a:ext>
            </a:extLst>
          </p:cNvPr>
          <p:cNvSpPr/>
          <p:nvPr/>
        </p:nvSpPr>
        <p:spPr bwMode="auto">
          <a:xfrm>
            <a:off x="1881520" y="42294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78AB-7A7F-41E4-81F1-32891D0F4369}"/>
              </a:ext>
            </a:extLst>
          </p:cNvPr>
          <p:cNvSpPr/>
          <p:nvPr/>
        </p:nvSpPr>
        <p:spPr bwMode="auto">
          <a:xfrm>
            <a:off x="2033920" y="43818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094C486-9723-4A11-AB87-581E20F7A0AF}"/>
              </a:ext>
            </a:extLst>
          </p:cNvPr>
          <p:cNvSpPr/>
          <p:nvPr/>
        </p:nvSpPr>
        <p:spPr bwMode="auto">
          <a:xfrm>
            <a:off x="2186320" y="453423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E489B4-9FBC-4CBB-817F-73366774CEC9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4B1BD-FFE6-4079-9E18-788674608707}"/>
              </a:ext>
            </a:extLst>
          </p:cNvPr>
          <p:cNvSpPr/>
          <p:nvPr/>
        </p:nvSpPr>
        <p:spPr bwMode="auto">
          <a:xfrm>
            <a:off x="3092576" y="24292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7ED308-D119-4D81-8381-2447E55EBDA4}"/>
              </a:ext>
            </a:extLst>
          </p:cNvPr>
          <p:cNvSpPr/>
          <p:nvPr/>
        </p:nvSpPr>
        <p:spPr bwMode="auto">
          <a:xfrm>
            <a:off x="3244976" y="258168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53E7FD-893E-441D-BEAE-CAD86AA93C9A}"/>
              </a:ext>
            </a:extLst>
          </p:cNvPr>
          <p:cNvSpPr/>
          <p:nvPr/>
        </p:nvSpPr>
        <p:spPr bwMode="auto">
          <a:xfrm>
            <a:off x="3102891" y="23235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0E0239-AEF2-4062-9875-2CD650E9F108}"/>
              </a:ext>
            </a:extLst>
          </p:cNvPr>
          <p:cNvSpPr/>
          <p:nvPr/>
        </p:nvSpPr>
        <p:spPr bwMode="auto">
          <a:xfrm>
            <a:off x="2680559" y="26561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B0DD16-9FBD-4227-AE52-590CEAA9BAF3}"/>
              </a:ext>
            </a:extLst>
          </p:cNvPr>
          <p:cNvSpPr/>
          <p:nvPr/>
        </p:nvSpPr>
        <p:spPr bwMode="auto">
          <a:xfrm>
            <a:off x="2832959" y="28085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A9CE57-272F-46AE-8E6D-D1C47CB7DBE0}"/>
              </a:ext>
            </a:extLst>
          </p:cNvPr>
          <p:cNvSpPr/>
          <p:nvPr/>
        </p:nvSpPr>
        <p:spPr bwMode="auto">
          <a:xfrm>
            <a:off x="2985359" y="296095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6E6A33-5FEB-4186-89D9-2E279AF67FB6}"/>
              </a:ext>
            </a:extLst>
          </p:cNvPr>
          <p:cNvSpPr/>
          <p:nvPr/>
        </p:nvSpPr>
        <p:spPr bwMode="auto">
          <a:xfrm>
            <a:off x="3393170" y="29276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FF7150-E917-40A2-B2A6-D308761F701F}"/>
              </a:ext>
            </a:extLst>
          </p:cNvPr>
          <p:cNvSpPr/>
          <p:nvPr/>
        </p:nvSpPr>
        <p:spPr bwMode="auto">
          <a:xfrm>
            <a:off x="3703855" y="29886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7F1604E-7CC7-4CCA-BA42-A28E291B58F3}"/>
              </a:ext>
            </a:extLst>
          </p:cNvPr>
          <p:cNvSpPr/>
          <p:nvPr/>
        </p:nvSpPr>
        <p:spPr bwMode="auto">
          <a:xfrm>
            <a:off x="3856255" y="31410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77125B-A5D0-4316-935B-2D872079C23E}"/>
              </a:ext>
            </a:extLst>
          </p:cNvPr>
          <p:cNvSpPr/>
          <p:nvPr/>
        </p:nvSpPr>
        <p:spPr bwMode="auto">
          <a:xfrm>
            <a:off x="3491584" y="31250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CBB99AF-F3A4-4A61-B5DF-8941186A1705}"/>
              </a:ext>
            </a:extLst>
          </p:cNvPr>
          <p:cNvSpPr/>
          <p:nvPr/>
        </p:nvSpPr>
        <p:spPr bwMode="auto">
          <a:xfrm>
            <a:off x="3643984" y="327749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B82813-422D-42DD-8F94-5818859BEDB9}"/>
              </a:ext>
            </a:extLst>
          </p:cNvPr>
          <p:cNvSpPr/>
          <p:nvPr/>
        </p:nvSpPr>
        <p:spPr bwMode="auto">
          <a:xfrm>
            <a:off x="3001863" y="26898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B2BDDC-7B11-45EC-93B7-DAF22EE66D32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B841-FAD6-4124-8D19-51E5D4AB8584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269DAD2-01A4-4F1D-8B4D-D4E2AE79BEC3}"/>
              </a:ext>
            </a:extLst>
          </p:cNvPr>
          <p:cNvSpPr/>
          <p:nvPr/>
        </p:nvSpPr>
        <p:spPr bwMode="auto">
          <a:xfrm>
            <a:off x="3154263" y="284225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E7E100-7E2D-4ED0-94DE-79168013B127}"/>
              </a:ext>
            </a:extLst>
          </p:cNvPr>
          <p:cNvSpPr/>
          <p:nvPr/>
        </p:nvSpPr>
        <p:spPr bwMode="auto">
          <a:xfrm>
            <a:off x="3012178" y="25841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148D0E-488F-4783-9E18-CFC4A7A078CB}"/>
              </a:ext>
            </a:extLst>
          </p:cNvPr>
          <p:cNvSpPr/>
          <p:nvPr/>
        </p:nvSpPr>
        <p:spPr bwMode="auto">
          <a:xfrm>
            <a:off x="3164578" y="27365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F4787DD-7A9A-4FED-9845-1F56934E6071}"/>
              </a:ext>
            </a:extLst>
          </p:cNvPr>
          <p:cNvSpPr/>
          <p:nvPr/>
        </p:nvSpPr>
        <p:spPr bwMode="auto">
          <a:xfrm>
            <a:off x="3316978" y="288896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C70A18D-1A81-42EF-9F76-E81E92830AC4}"/>
              </a:ext>
            </a:extLst>
          </p:cNvPr>
          <p:cNvSpPr/>
          <p:nvPr/>
        </p:nvSpPr>
        <p:spPr bwMode="auto">
          <a:xfrm>
            <a:off x="2872895" y="296219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8122834-7004-4CB3-9899-3D6BA3E33F0E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6867727-57BC-4DFE-8DAB-F20DF55015E9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4E8669-3E0A-4F5E-A94F-020CB22DF557}"/>
              </a:ext>
            </a:extLst>
          </p:cNvPr>
          <p:cNvSpPr/>
          <p:nvPr/>
        </p:nvSpPr>
        <p:spPr bwMode="auto">
          <a:xfrm>
            <a:off x="3280706" y="29289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E9E31C-1A81-4123-8BBB-BF9651E20CDF}"/>
              </a:ext>
            </a:extLst>
          </p:cNvPr>
          <p:cNvSpPr/>
          <p:nvPr/>
        </p:nvSpPr>
        <p:spPr bwMode="auto">
          <a:xfrm>
            <a:off x="3433106" y="308133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AA5740-F4BB-431F-A49F-5C3EEE84B5C8}"/>
              </a:ext>
            </a:extLst>
          </p:cNvPr>
          <p:cNvSpPr/>
          <p:nvPr/>
        </p:nvSpPr>
        <p:spPr bwMode="auto">
          <a:xfrm>
            <a:off x="3022493" y="23327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47C13EA-3CEE-4870-AB0A-BBBB1C12E337}"/>
              </a:ext>
            </a:extLst>
          </p:cNvPr>
          <p:cNvSpPr/>
          <p:nvPr/>
        </p:nvSpPr>
        <p:spPr bwMode="auto">
          <a:xfrm>
            <a:off x="3174893" y="248513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F0C1AD-6928-4613-8330-70E7484B807A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FAB7497-4796-4035-8B20-CE2B8AF9C01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4C5B80-DD48-4136-88FB-573FABADBA8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92AF36C-3C87-433D-96DE-6E6E6F19D852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9AE1407-1C88-4935-84F4-4F6493D40FA9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A9D052-E913-4DFC-A8C6-26E7AC220DBF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9099E2-2E2E-48D3-8260-D81F5260EDA3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5288727-4F26-42A5-B3EA-29FFFF980F34}"/>
              </a:ext>
            </a:extLst>
          </p:cNvPr>
          <p:cNvSpPr/>
          <p:nvPr/>
        </p:nvSpPr>
        <p:spPr bwMode="auto">
          <a:xfrm>
            <a:off x="3270380" y="369173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E1E38B-C041-4E44-B190-04E85858C1B8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BC1BBE-9412-4B45-BC48-86E9A631B1F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EC41E3-684C-4D4C-B40F-6DABB7E76274}"/>
              </a:ext>
            </a:extLst>
          </p:cNvPr>
          <p:cNvSpPr/>
          <p:nvPr/>
        </p:nvSpPr>
        <p:spPr bwMode="auto">
          <a:xfrm>
            <a:off x="3601257" y="39033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243543-4F9E-4141-B297-6311C587B5B1}"/>
              </a:ext>
            </a:extLst>
          </p:cNvPr>
          <p:cNvSpPr/>
          <p:nvPr/>
        </p:nvSpPr>
        <p:spPr bwMode="auto">
          <a:xfrm>
            <a:off x="3753657" y="405570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6AFB24-6EAD-4AA5-BEE7-4DCA0F75ECF5}"/>
              </a:ext>
            </a:extLst>
          </p:cNvPr>
          <p:cNvSpPr/>
          <p:nvPr/>
        </p:nvSpPr>
        <p:spPr bwMode="auto">
          <a:xfrm>
            <a:off x="3056730" y="40295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41A6AA9-8B77-4E7C-9604-F06741630BE7}"/>
              </a:ext>
            </a:extLst>
          </p:cNvPr>
          <p:cNvSpPr/>
          <p:nvPr/>
        </p:nvSpPr>
        <p:spPr bwMode="auto">
          <a:xfrm>
            <a:off x="3271591" y="37385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56B99C-A93C-41F0-8E13-5C9FFA296FF5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E323AD-F321-4ABF-A22D-4080954C3587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26E692-4FB8-4055-8CE9-A8597B763D2B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718489E-6CB8-46E1-9E7E-B92314E3DB4D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AA443E-D5EC-4406-94DD-EB7B0F37ACF0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2D240F-D3B2-4888-BEAC-450CD1C55BEB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D5BD41-49C2-417D-A014-438E3EE64207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782252F-3EF1-4976-8D47-1EE2BE453263}"/>
              </a:ext>
            </a:extLst>
          </p:cNvPr>
          <p:cNvSpPr/>
          <p:nvPr/>
        </p:nvSpPr>
        <p:spPr bwMode="auto">
          <a:xfrm>
            <a:off x="3513918" y="402880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D94F7F3-5479-41A7-A2B4-6DB9A252A70A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08A83C8-178E-49D9-87D8-129A645A2AFB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8A0DED2-97F4-42B2-9745-4BBF24266D08}"/>
              </a:ext>
            </a:extLst>
          </p:cNvPr>
          <p:cNvSpPr/>
          <p:nvPr/>
        </p:nvSpPr>
        <p:spPr bwMode="auto">
          <a:xfrm>
            <a:off x="3220573" y="418693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3B3BF70-E89B-4E46-9697-399356D3E641}"/>
              </a:ext>
            </a:extLst>
          </p:cNvPr>
          <p:cNvSpPr/>
          <p:nvPr/>
        </p:nvSpPr>
        <p:spPr bwMode="auto">
          <a:xfrm>
            <a:off x="3199418" y="393651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8E1E1A-1BC9-4063-951C-8E6951DAC9D8}"/>
              </a:ext>
            </a:extLst>
          </p:cNvPr>
          <p:cNvSpPr/>
          <p:nvPr/>
        </p:nvSpPr>
        <p:spPr bwMode="auto">
          <a:xfrm>
            <a:off x="3291789" y="4194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BFD775-2395-4511-A27B-E64CF908A2B6}"/>
              </a:ext>
            </a:extLst>
          </p:cNvPr>
          <p:cNvSpPr/>
          <p:nvPr/>
        </p:nvSpPr>
        <p:spPr bwMode="auto">
          <a:xfrm>
            <a:off x="3129413" y="397560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92ECC8-71A7-4A1B-8ADD-FC14CF46A218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D7D99D-714A-4DD0-BD22-C9F4CEA723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AACB83B-365E-4A26-A519-F94409AF4C5B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132B3C-AC08-449A-9A52-B33E0235DDC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49D12C-883C-40FE-B28D-A2D5996E3717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73035EA-2194-42E1-A83E-BD79638AB808}"/>
              </a:ext>
            </a:extLst>
          </p:cNvPr>
          <p:cNvSpPr/>
          <p:nvPr/>
        </p:nvSpPr>
        <p:spPr bwMode="auto">
          <a:xfrm>
            <a:off x="3540753" y="391905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63DF98-3658-4494-BEEB-C82EC3D880CB}"/>
              </a:ext>
            </a:extLst>
          </p:cNvPr>
          <p:cNvSpPr/>
          <p:nvPr/>
        </p:nvSpPr>
        <p:spPr bwMode="auto">
          <a:xfrm>
            <a:off x="3307437" y="3971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438BD8-F7DE-48B5-A164-9EA03FFE7CB7}"/>
              </a:ext>
            </a:extLst>
          </p:cNvPr>
          <p:cNvSpPr/>
          <p:nvPr/>
        </p:nvSpPr>
        <p:spPr bwMode="auto">
          <a:xfrm>
            <a:off x="3182882" y="38561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033A50-AE34-409A-84E2-FF58073A1C96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25641C0-5C59-426D-91E6-CC34488E5D23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01AA02-74F8-4E87-81AB-1AE29C3A7590}"/>
              </a:ext>
            </a:extLst>
          </p:cNvPr>
          <p:cNvSpPr/>
          <p:nvPr/>
        </p:nvSpPr>
        <p:spPr bwMode="auto">
          <a:xfrm>
            <a:off x="3335282" y="4008510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4344D6F-78A8-4D7B-8BB4-057B642ADEB0}"/>
              </a:ext>
            </a:extLst>
          </p:cNvPr>
          <p:cNvSpPr/>
          <p:nvPr/>
        </p:nvSpPr>
        <p:spPr bwMode="auto">
          <a:xfrm>
            <a:off x="2915068" y="41876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0144BCF-BBD8-48CB-97A8-09241424E303}"/>
              </a:ext>
            </a:extLst>
          </p:cNvPr>
          <p:cNvSpPr/>
          <p:nvPr/>
        </p:nvSpPr>
        <p:spPr bwMode="auto">
          <a:xfrm>
            <a:off x="3584975" y="407543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1CFEAC9-5F3B-4CD6-BA04-5E682FBE7B7F}"/>
              </a:ext>
            </a:extLst>
          </p:cNvPr>
          <p:cNvSpPr/>
          <p:nvPr/>
        </p:nvSpPr>
        <p:spPr bwMode="auto">
          <a:xfrm>
            <a:off x="3108498" y="259087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8AA0F02-050B-460E-A02E-49E150315765}"/>
              </a:ext>
            </a:extLst>
          </p:cNvPr>
          <p:cNvSpPr/>
          <p:nvPr/>
        </p:nvSpPr>
        <p:spPr bwMode="auto">
          <a:xfrm>
            <a:off x="3187229" y="38166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2CE3F68-04AB-4A8B-A885-5CCD2351CA69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6A3F46-D250-42B3-B4E4-DD90F3FD9DC1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2F54F20-E678-4C15-81D4-F3080649B95A}"/>
              </a:ext>
            </a:extLst>
          </p:cNvPr>
          <p:cNvSpPr/>
          <p:nvPr/>
        </p:nvSpPr>
        <p:spPr bwMode="auto">
          <a:xfrm>
            <a:off x="3339629" y="396908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B8B3F64-EEF0-46D9-A316-35715B1F86F8}"/>
              </a:ext>
            </a:extLst>
          </p:cNvPr>
          <p:cNvSpPr/>
          <p:nvPr/>
        </p:nvSpPr>
        <p:spPr bwMode="auto">
          <a:xfrm>
            <a:off x="3432000" y="422726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12D1665-9B93-40AA-B371-55981ECECA5A}"/>
              </a:ext>
            </a:extLst>
          </p:cNvPr>
          <p:cNvSpPr/>
          <p:nvPr/>
        </p:nvSpPr>
        <p:spPr bwMode="auto">
          <a:xfrm>
            <a:off x="3885367" y="38896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04B0B39-4400-4FE4-80CE-00DDE6B9FE97}"/>
              </a:ext>
            </a:extLst>
          </p:cNvPr>
          <p:cNvSpPr/>
          <p:nvPr/>
        </p:nvSpPr>
        <p:spPr bwMode="auto">
          <a:xfrm>
            <a:off x="4037767" y="4042078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92DC83-630B-4A48-81F4-AA64C2AADB6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ABDF79A-8738-4D18-B872-8490C042BDF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14D55D-5F6F-449F-83E2-04C545D39C5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D438357-F346-452A-8B91-D29B5B028291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3DEFE2B-CA6B-4E89-97FB-F41C82ACF613}"/>
              </a:ext>
            </a:extLst>
          </p:cNvPr>
          <p:cNvSpPr/>
          <p:nvPr/>
        </p:nvSpPr>
        <p:spPr bwMode="auto">
          <a:xfrm>
            <a:off x="3236221" y="396364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A0F180-E89A-47DB-AB23-F3B305A9245C}"/>
              </a:ext>
            </a:extLst>
          </p:cNvPr>
          <p:cNvSpPr/>
          <p:nvPr/>
        </p:nvSpPr>
        <p:spPr bwMode="auto">
          <a:xfrm>
            <a:off x="3328592" y="4221826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F65AD47-B8F4-4CAE-817A-7B8DBAA6E09F}"/>
              </a:ext>
            </a:extLst>
          </p:cNvPr>
          <p:cNvSpPr/>
          <p:nvPr/>
        </p:nvSpPr>
        <p:spPr bwMode="auto">
          <a:xfrm>
            <a:off x="3090621" y="269065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9202F5-15D2-45D0-BD4F-20367A413912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D6A0F26-69EF-4AEA-AE9F-302562A381BE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B51784-A398-48B7-86D8-266F1F8CCD5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FF797D2-07F4-4554-A62C-370F9DF5FE0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3875ED3-657A-49A8-8812-7635D384E05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379226-8531-44B7-BB72-A0133909F35E}"/>
              </a:ext>
            </a:extLst>
          </p:cNvPr>
          <p:cNvSpPr/>
          <p:nvPr/>
        </p:nvSpPr>
        <p:spPr bwMode="auto">
          <a:xfrm>
            <a:off x="3362940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E49B1D-9527-4B02-81DA-9232CF93F3F2}"/>
              </a:ext>
            </a:extLst>
          </p:cNvPr>
          <p:cNvSpPr/>
          <p:nvPr/>
        </p:nvSpPr>
        <p:spPr bwMode="auto">
          <a:xfrm>
            <a:off x="3515340" y="42012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F8EAE4-3726-45DF-B9A9-2D8B23AC4AD8}"/>
              </a:ext>
            </a:extLst>
          </p:cNvPr>
          <p:cNvSpPr/>
          <p:nvPr/>
        </p:nvSpPr>
        <p:spPr bwMode="auto">
          <a:xfrm>
            <a:off x="1576603" y="39300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87BC34-99AB-4D87-A316-D4C0F7207EED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A9B4234-FA0A-4AD1-B2C0-EB270ED6407F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405AEDB-BBF5-4A38-A344-F246F676EB68}"/>
              </a:ext>
            </a:extLst>
          </p:cNvPr>
          <p:cNvSpPr/>
          <p:nvPr/>
        </p:nvSpPr>
        <p:spPr bwMode="auto">
          <a:xfrm>
            <a:off x="1729003" y="40824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74F8B14-DDE6-4EFB-8E52-8444B2392B85}"/>
              </a:ext>
            </a:extLst>
          </p:cNvPr>
          <p:cNvSpPr/>
          <p:nvPr/>
        </p:nvSpPr>
        <p:spPr bwMode="auto">
          <a:xfrm>
            <a:off x="1881403" y="42348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E81098-0994-4D89-BC52-4588780BC3E8}"/>
              </a:ext>
            </a:extLst>
          </p:cNvPr>
          <p:cNvSpPr/>
          <p:nvPr/>
        </p:nvSpPr>
        <p:spPr bwMode="auto">
          <a:xfrm>
            <a:off x="2033803" y="43872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88EBF22-9AE1-40B5-8144-E3710F51D059}"/>
              </a:ext>
            </a:extLst>
          </p:cNvPr>
          <p:cNvSpPr/>
          <p:nvPr/>
        </p:nvSpPr>
        <p:spPr bwMode="auto">
          <a:xfrm>
            <a:off x="2186203" y="453969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3FD165-C92E-4AE4-8545-EF9C109AABB5}"/>
              </a:ext>
            </a:extLst>
          </p:cNvPr>
          <p:cNvSpPr/>
          <p:nvPr/>
        </p:nvSpPr>
        <p:spPr bwMode="auto">
          <a:xfrm>
            <a:off x="1710082" y="40087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1E3ED02-0F61-4D3B-B62A-07B6C9633F86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B6894A1-7E5F-4414-858D-7CEC73BCEEB3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84ACEC-5C6C-4FCA-B28A-416069DA917B}"/>
              </a:ext>
            </a:extLst>
          </p:cNvPr>
          <p:cNvSpPr/>
          <p:nvPr/>
        </p:nvSpPr>
        <p:spPr bwMode="auto">
          <a:xfrm>
            <a:off x="1862482" y="416118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4D09D66-E1C5-4E1B-A785-1B911B9B9022}"/>
              </a:ext>
            </a:extLst>
          </p:cNvPr>
          <p:cNvSpPr/>
          <p:nvPr/>
        </p:nvSpPr>
        <p:spPr bwMode="auto">
          <a:xfrm>
            <a:off x="1835676" y="40222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5A9705-C1F4-4FE9-AD54-5E11C432E320}"/>
              </a:ext>
            </a:extLst>
          </p:cNvPr>
          <p:cNvSpPr/>
          <p:nvPr/>
        </p:nvSpPr>
        <p:spPr bwMode="auto">
          <a:xfrm>
            <a:off x="1988076" y="41746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ADAAF2A-67BA-410B-B3CF-0A50F6B69800}"/>
              </a:ext>
            </a:extLst>
          </p:cNvPr>
          <p:cNvSpPr/>
          <p:nvPr/>
        </p:nvSpPr>
        <p:spPr bwMode="auto">
          <a:xfrm>
            <a:off x="2140476" y="4327097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D03509C-5D33-42EC-9103-8010CEEA4775}"/>
              </a:ext>
            </a:extLst>
          </p:cNvPr>
          <p:cNvSpPr/>
          <p:nvPr/>
        </p:nvSpPr>
        <p:spPr bwMode="auto">
          <a:xfrm>
            <a:off x="2511808" y="26567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0C0445B-0D77-4766-B58F-29450FDDCCDB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CB36264-2884-4093-A6AC-0F8311D57B54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EBA5E84-8CCD-4F99-B3EB-730ED39BC5B1}"/>
              </a:ext>
            </a:extLst>
          </p:cNvPr>
          <p:cNvSpPr/>
          <p:nvPr/>
        </p:nvSpPr>
        <p:spPr bwMode="auto">
          <a:xfrm>
            <a:off x="2664208" y="28091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0CC6D97-B18B-4940-ACDA-A1B55223DEB9}"/>
              </a:ext>
            </a:extLst>
          </p:cNvPr>
          <p:cNvSpPr/>
          <p:nvPr/>
        </p:nvSpPr>
        <p:spPr bwMode="auto">
          <a:xfrm>
            <a:off x="2816608" y="29615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F6419B0-4937-4F81-B517-E67CDA713E47}"/>
              </a:ext>
            </a:extLst>
          </p:cNvPr>
          <p:cNvSpPr/>
          <p:nvPr/>
        </p:nvSpPr>
        <p:spPr bwMode="auto">
          <a:xfrm>
            <a:off x="2969008" y="31139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41E203-760B-41CC-98D9-9C21A972E677}"/>
              </a:ext>
            </a:extLst>
          </p:cNvPr>
          <p:cNvSpPr/>
          <p:nvPr/>
        </p:nvSpPr>
        <p:spPr bwMode="auto">
          <a:xfrm>
            <a:off x="3121408" y="326637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4F9069F-D3D2-45AB-9F19-DB675666F00B}"/>
              </a:ext>
            </a:extLst>
          </p:cNvPr>
          <p:cNvSpPr/>
          <p:nvPr/>
        </p:nvSpPr>
        <p:spPr bwMode="auto">
          <a:xfrm>
            <a:off x="2859778" y="22682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A44617B-C430-4F28-AEEA-BE7CDB6A91BC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E459FF7-FFB1-41A4-9EDA-B8E440CC5252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84E571-6BEC-4970-929F-1ECEF6021AB7}"/>
              </a:ext>
            </a:extLst>
          </p:cNvPr>
          <p:cNvSpPr/>
          <p:nvPr/>
        </p:nvSpPr>
        <p:spPr bwMode="auto">
          <a:xfrm>
            <a:off x="3012178" y="24206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70BC0DB-EAE7-4D41-A305-22C74CBE1B0F}"/>
              </a:ext>
            </a:extLst>
          </p:cNvPr>
          <p:cNvSpPr/>
          <p:nvPr/>
        </p:nvSpPr>
        <p:spPr bwMode="auto">
          <a:xfrm>
            <a:off x="3164578" y="25730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6AAA733-4A87-484E-9FEE-C2E3041A3801}"/>
              </a:ext>
            </a:extLst>
          </p:cNvPr>
          <p:cNvSpPr/>
          <p:nvPr/>
        </p:nvSpPr>
        <p:spPr bwMode="auto">
          <a:xfrm>
            <a:off x="3316978" y="27254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853D33D-76C5-41C6-B729-201FBA4B65FB}"/>
              </a:ext>
            </a:extLst>
          </p:cNvPr>
          <p:cNvSpPr/>
          <p:nvPr/>
        </p:nvSpPr>
        <p:spPr bwMode="auto">
          <a:xfrm>
            <a:off x="3469378" y="2877801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444C50-4417-4251-8F3D-AC12A5DDB929}"/>
              </a:ext>
            </a:extLst>
          </p:cNvPr>
          <p:cNvSpPr/>
          <p:nvPr/>
        </p:nvSpPr>
        <p:spPr bwMode="auto">
          <a:xfrm>
            <a:off x="2067419" y="36383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8BDE74-050B-49FC-8E1B-99305C6640CA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C1682EC-84A2-4792-BF62-E6DA13843F26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DA9198-DF79-4795-AB40-55DE39D8009B}"/>
              </a:ext>
            </a:extLst>
          </p:cNvPr>
          <p:cNvSpPr/>
          <p:nvPr/>
        </p:nvSpPr>
        <p:spPr bwMode="auto">
          <a:xfrm>
            <a:off x="2219819" y="379078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4252D2C-7112-4546-8E9C-86450A55E8B5}"/>
              </a:ext>
            </a:extLst>
          </p:cNvPr>
          <p:cNvSpPr/>
          <p:nvPr/>
        </p:nvSpPr>
        <p:spPr bwMode="auto">
          <a:xfrm>
            <a:off x="2193013" y="36518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CA5ABA1-620F-4C15-AB17-A62B475FA8DF}"/>
              </a:ext>
            </a:extLst>
          </p:cNvPr>
          <p:cNvSpPr/>
          <p:nvPr/>
        </p:nvSpPr>
        <p:spPr bwMode="auto">
          <a:xfrm>
            <a:off x="2345413" y="38042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2434E7-81C0-4192-8FD7-90DD1859486C}"/>
              </a:ext>
            </a:extLst>
          </p:cNvPr>
          <p:cNvSpPr/>
          <p:nvPr/>
        </p:nvSpPr>
        <p:spPr bwMode="auto">
          <a:xfrm>
            <a:off x="2497813" y="395669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9017D5-BD3F-4F1F-B0E4-560630D790DA}"/>
              </a:ext>
            </a:extLst>
          </p:cNvPr>
          <p:cNvSpPr/>
          <p:nvPr/>
        </p:nvSpPr>
        <p:spPr bwMode="auto">
          <a:xfrm>
            <a:off x="2429572" y="27697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5946EE3-BD5A-4F29-A0F8-6CD3A5454C47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FDB7FBA-3378-4CBC-B5F1-550B7359D623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2952B6C-BA9A-44EF-A8B7-6E38DAD18811}"/>
              </a:ext>
            </a:extLst>
          </p:cNvPr>
          <p:cNvSpPr/>
          <p:nvPr/>
        </p:nvSpPr>
        <p:spPr bwMode="auto">
          <a:xfrm>
            <a:off x="2581972" y="29221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705F9F6-10A4-4341-8D9B-2BACA6ED85A4}"/>
              </a:ext>
            </a:extLst>
          </p:cNvPr>
          <p:cNvSpPr/>
          <p:nvPr/>
        </p:nvSpPr>
        <p:spPr bwMode="auto">
          <a:xfrm>
            <a:off x="2734372" y="30745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BAB803A-30DF-4C9B-AD23-C792AC273074}"/>
              </a:ext>
            </a:extLst>
          </p:cNvPr>
          <p:cNvSpPr/>
          <p:nvPr/>
        </p:nvSpPr>
        <p:spPr bwMode="auto">
          <a:xfrm>
            <a:off x="2886772" y="32269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1B49573-6420-4502-81DA-6888448821AE}"/>
              </a:ext>
            </a:extLst>
          </p:cNvPr>
          <p:cNvSpPr/>
          <p:nvPr/>
        </p:nvSpPr>
        <p:spPr bwMode="auto">
          <a:xfrm>
            <a:off x="3039172" y="337930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03650C6-03C4-4E08-9514-1A348534DBE1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789CEE6-9127-4848-AE1C-6BC74C33EB6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5839EA-2F32-4C80-B6C9-9EF9FC8FD58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A569EBD-2169-4B2D-8522-7D75424FFCE6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4F64975-3527-4CB8-BCBA-DA237308B391}"/>
              </a:ext>
            </a:extLst>
          </p:cNvPr>
          <p:cNvSpPr/>
          <p:nvPr/>
        </p:nvSpPr>
        <p:spPr bwMode="auto">
          <a:xfrm>
            <a:off x="2783389" y="27234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E124352-B920-404F-8845-7D92B23E757E}"/>
              </a:ext>
            </a:extLst>
          </p:cNvPr>
          <p:cNvSpPr/>
          <p:nvPr/>
        </p:nvSpPr>
        <p:spPr bwMode="auto">
          <a:xfrm>
            <a:off x="2935789" y="28758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961C136-7824-4394-9135-DCE01B19B33A}"/>
              </a:ext>
            </a:extLst>
          </p:cNvPr>
          <p:cNvSpPr/>
          <p:nvPr/>
        </p:nvSpPr>
        <p:spPr bwMode="auto">
          <a:xfrm>
            <a:off x="3088189" y="3028255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F90070B-8817-4991-BB09-A11050F139EB}"/>
              </a:ext>
            </a:extLst>
          </p:cNvPr>
          <p:cNvSpPr/>
          <p:nvPr/>
        </p:nvSpPr>
        <p:spPr bwMode="auto">
          <a:xfrm>
            <a:off x="2895779" y="36452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423C384-28AB-4B39-9FA6-7C37D47B2089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25CFFAC-F77C-4281-9D24-EA066D329944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FD4F5A3-9CA4-426E-BC71-E7EF34055A13}"/>
              </a:ext>
            </a:extLst>
          </p:cNvPr>
          <p:cNvSpPr/>
          <p:nvPr/>
        </p:nvSpPr>
        <p:spPr bwMode="auto">
          <a:xfrm>
            <a:off x="3048179" y="379765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0A16443-8D14-4CE4-987F-67469F44B39C}"/>
              </a:ext>
            </a:extLst>
          </p:cNvPr>
          <p:cNvSpPr/>
          <p:nvPr/>
        </p:nvSpPr>
        <p:spPr bwMode="auto">
          <a:xfrm>
            <a:off x="2345413" y="36312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0501416-2F9C-4364-9638-7875CE69F51E}"/>
              </a:ext>
            </a:extLst>
          </p:cNvPr>
          <p:cNvSpPr/>
          <p:nvPr/>
        </p:nvSpPr>
        <p:spPr bwMode="auto">
          <a:xfrm>
            <a:off x="2497813" y="37836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FD01F8-86A2-470B-AA72-2D222FB61A36}"/>
              </a:ext>
            </a:extLst>
          </p:cNvPr>
          <p:cNvSpPr/>
          <p:nvPr/>
        </p:nvSpPr>
        <p:spPr bwMode="auto">
          <a:xfrm>
            <a:off x="2650213" y="3936023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0000312-8A8B-41D6-A735-FD135B723EE0}"/>
              </a:ext>
            </a:extLst>
          </p:cNvPr>
          <p:cNvSpPr/>
          <p:nvPr/>
        </p:nvSpPr>
        <p:spPr bwMode="auto">
          <a:xfrm>
            <a:off x="2868960" y="41022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332BEF6-443C-448F-B853-992C388C0DA3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8604C2C-0E22-4A71-AA3A-04C9D7E027F7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F393DF-4793-4664-BC3F-1927163A38D0}"/>
              </a:ext>
            </a:extLst>
          </p:cNvPr>
          <p:cNvSpPr/>
          <p:nvPr/>
        </p:nvSpPr>
        <p:spPr bwMode="auto">
          <a:xfrm>
            <a:off x="3021360" y="425462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511ACFD-6543-4835-B2DD-3FB47C7C6A7D}"/>
              </a:ext>
            </a:extLst>
          </p:cNvPr>
          <p:cNvSpPr/>
          <p:nvPr/>
        </p:nvSpPr>
        <p:spPr bwMode="auto">
          <a:xfrm>
            <a:off x="3445683" y="4048829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31EF6A-6D24-4AD1-AFA5-9A1A6D08E845}"/>
              </a:ext>
            </a:extLst>
          </p:cNvPr>
          <p:cNvSpPr/>
          <p:nvPr/>
        </p:nvSpPr>
        <p:spPr bwMode="auto">
          <a:xfrm>
            <a:off x="3265932" y="38575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A576D85-8CB2-4235-8CEC-DC2C522C1BAC}"/>
              </a:ext>
            </a:extLst>
          </p:cNvPr>
          <p:cNvSpPr/>
          <p:nvPr/>
        </p:nvSpPr>
        <p:spPr bwMode="auto">
          <a:xfrm>
            <a:off x="3418332" y="4009942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06ADA-33EB-4560-983A-898EB3CA8053}"/>
              </a:ext>
            </a:extLst>
          </p:cNvPr>
          <p:cNvSpPr txBox="1"/>
          <p:nvPr/>
        </p:nvSpPr>
        <p:spPr>
          <a:xfrm>
            <a:off x="4453313" y="50355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위도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D22DA-D219-468C-B0F1-CE4E885569D6}"/>
              </a:ext>
            </a:extLst>
          </p:cNvPr>
          <p:cNvSpPr txBox="1"/>
          <p:nvPr/>
        </p:nvSpPr>
        <p:spPr>
          <a:xfrm>
            <a:off x="464712" y="23242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</a:t>
            </a:r>
            <a:endParaRPr lang="en-US" altLang="ko-KR" sz="1200" dirty="0"/>
          </a:p>
          <a:p>
            <a:r>
              <a:rPr lang="ko-KR" altLang="en-US" sz="1200" dirty="0"/>
              <a:t>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4337-80E1-4946-A2F3-E737DEF156FA}"/>
              </a:ext>
            </a:extLst>
          </p:cNvPr>
          <p:cNvSpPr txBox="1"/>
          <p:nvPr/>
        </p:nvSpPr>
        <p:spPr>
          <a:xfrm>
            <a:off x="4845361" y="2510671"/>
            <a:ext cx="41094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HY엽서M" panose="02030600000101010101" pitchFamily="18" charset="-127"/>
                <a:ea typeface="HY엽서M" panose="02030600000101010101" pitchFamily="18" charset="-127"/>
              </a:rPr>
              <a:t>문제 되어야 할 </a:t>
            </a:r>
            <a:r>
              <a:rPr lang="en-US" altLang="ko-KR" sz="2000" u="sng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2000" u="sng" dirty="0">
                <a:latin typeface="HY엽서M" panose="02030600000101010101" pitchFamily="18" charset="-127"/>
                <a:ea typeface="HY엽서M" panose="02030600000101010101" pitchFamily="18" charset="-127"/>
              </a:rPr>
              <a:t>가지</a:t>
            </a:r>
            <a:endParaRPr lang="en-US" altLang="ko-KR" sz="2000" u="sng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00050" indent="-400050">
              <a:buFont typeface="+mj-lt"/>
              <a:buAutoNum type="circleNumDbPlain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00050" indent="-400050">
              <a:buFont typeface="+mj-ea"/>
              <a:buAutoNum type="circleNumDbPlain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중심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(Centroids)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을 찾아야함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00050" indent="-400050">
              <a:buFont typeface="+mj-ea"/>
              <a:buAutoNum type="circleNumDbPlain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00050" indent="-400050">
              <a:buFont typeface="+mj-ea"/>
              <a:buAutoNum type="circleNumDbPlain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각각의 중심에 대하여 가장 가까운 중심으로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Data points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들이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assign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되어야 함</a:t>
            </a:r>
          </a:p>
          <a:p>
            <a:pPr marL="400050" indent="-400050">
              <a:buFont typeface="+mj-ea"/>
              <a:buAutoNum type="circleNumDbPlain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9D7244-851A-498F-AF97-E2036A1DC047}"/>
              </a:ext>
            </a:extLst>
          </p:cNvPr>
          <p:cNvSpPr/>
          <p:nvPr/>
        </p:nvSpPr>
        <p:spPr bwMode="auto">
          <a:xfrm>
            <a:off x="2364283" y="2132856"/>
            <a:ext cx="2033946" cy="1596811"/>
          </a:xfrm>
          <a:prstGeom prst="ellipse">
            <a:avLst/>
          </a:prstGeom>
          <a:noFill/>
          <a:ln w="2857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1965A8-E829-4631-9CBF-94AC7080C4F2}"/>
              </a:ext>
            </a:extLst>
          </p:cNvPr>
          <p:cNvSpPr/>
          <p:nvPr/>
        </p:nvSpPr>
        <p:spPr bwMode="auto">
          <a:xfrm>
            <a:off x="2555760" y="3564941"/>
            <a:ext cx="1807563" cy="101719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D72A75-71DC-4C6F-8C27-9CD8A8CD33ED}"/>
              </a:ext>
            </a:extLst>
          </p:cNvPr>
          <p:cNvSpPr/>
          <p:nvPr/>
        </p:nvSpPr>
        <p:spPr bwMode="auto">
          <a:xfrm rot="19489565">
            <a:off x="1128982" y="3472210"/>
            <a:ext cx="1783290" cy="1189743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27676-4955-493F-8131-E47BC0DD622A}"/>
              </a:ext>
            </a:extLst>
          </p:cNvPr>
          <p:cNvSpPr/>
          <p:nvPr/>
        </p:nvSpPr>
        <p:spPr bwMode="auto">
          <a:xfrm>
            <a:off x="3308534" y="2902929"/>
            <a:ext cx="187980" cy="174474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64191376-81FA-4688-BBDE-144A9079CF37}"/>
              </a:ext>
            </a:extLst>
          </p:cNvPr>
          <p:cNvSpPr/>
          <p:nvPr/>
        </p:nvSpPr>
        <p:spPr bwMode="auto">
          <a:xfrm>
            <a:off x="3385811" y="4010018"/>
            <a:ext cx="187980" cy="174474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47C3D880-18BF-4CB6-A121-AD4E9A9FA5B4}"/>
              </a:ext>
            </a:extLst>
          </p:cNvPr>
          <p:cNvSpPr/>
          <p:nvPr/>
        </p:nvSpPr>
        <p:spPr bwMode="auto">
          <a:xfrm>
            <a:off x="1915186" y="4082831"/>
            <a:ext cx="187980" cy="174474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47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C2A5-E7E5-43E6-BEE7-56E12337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3343275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Rectangle 4">
                <a:extLst>
                  <a:ext uri="{FF2B5EF4-FFF2-40B4-BE49-F238E27FC236}">
                    <a16:creationId xmlns:a16="http://schemas.microsoft.com/office/drawing/2014/main" id="{22840550-2423-4ED7-86FD-0027FA047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2541305"/>
                <a:ext cx="6912470" cy="35098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이 데이터는 총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N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개의 데이터로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D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개의 차원을 가지며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K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개의 클러스터로 나눌 예정</a:t>
                </a: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첫번째 목표는 모든 샘플 데이터를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K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개의 클러스터에 각각 배정하는 것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 (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물론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K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값은 미리 지정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ea typeface="Helvetica Neue"/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  <a:ea typeface="Helvetica Neue"/>
                  </a:rPr>
                  <a:t>두번째</a:t>
                </a:r>
                <a:r>
                  <a:rPr lang="ko-KR" altLang="ko-KR" sz="1200" dirty="0">
                    <a:solidFill>
                      <a:srgbClr val="333333"/>
                    </a:solidFill>
                    <a:ea typeface="Helvetica Neue"/>
                  </a:rPr>
                  <a:t> 목표는 주어진 데이터 집합</a:t>
                </a:r>
                <a:r>
                  <a:rPr lang="en-US" altLang="ko-KR" sz="1200" dirty="0">
                    <a:solidFill>
                      <a:srgbClr val="333333"/>
                    </a:solidFill>
                    <a:ea typeface="Helvetica Neue"/>
                  </a:rPr>
                  <a:t> </a:t>
                </a:r>
                <a:r>
                  <a:rPr lang="ko-KR" altLang="ko-KR" sz="1200" dirty="0">
                    <a:solidFill>
                      <a:srgbClr val="333333"/>
                    </a:solidFill>
                    <a:ea typeface="Helvetica Neue"/>
                  </a:rPr>
                  <a:t>으로부터 이러한 중심점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ko-KR" sz="1200" dirty="0">
                    <a:solidFill>
                      <a:srgbClr val="333333"/>
                    </a:solidFill>
                    <a:ea typeface="Helvetica Neue"/>
                  </a:rPr>
                  <a:t> 의 값들을 결정하는 것</a:t>
                </a:r>
                <a:r>
                  <a:rPr lang="ko-KR" altLang="ko-KR" sz="1200" dirty="0"/>
                  <a:t> </a:t>
                </a: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ea typeface="Helvetica Neue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ko-KR" altLang="ko-KR" sz="1200" dirty="0">
                    <a:solidFill>
                      <a:srgbClr val="333333"/>
                    </a:solidFill>
                  </a:rPr>
                  <a:t>이 때의 데이터 집합 (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X</a:t>
                </a:r>
                <a:r>
                  <a:rPr lang="ko-KR" altLang="ko-KR" sz="1200" dirty="0">
                    <a:solidFill>
                      <a:srgbClr val="333333"/>
                    </a:solidFill>
                  </a:rPr>
                  <a:t>1,…,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rgbClr val="333333"/>
                    </a:solidFill>
                  </a:rPr>
                  <a:t>Xn</a:t>
                </a:r>
                <a:r>
                  <a:rPr lang="ko-KR" altLang="ko-KR" sz="1200" dirty="0">
                    <a:solidFill>
                      <a:srgbClr val="333333"/>
                    </a:solidFill>
                  </a:rPr>
                  <a:t>)</a:t>
                </a: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ko-KR" altLang="en-US" sz="120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∈0,1</m:t>
                    </m:r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</a:rPr>
                  <a:t> 정의</a:t>
                </a: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ko-KR" altLang="ko-KR" sz="1200" dirty="0">
                    <a:solidFill>
                      <a:srgbClr val="333333"/>
                    </a:solidFill>
                  </a:rPr>
                  <a:t>이는 어떤 </a:t>
                </a:r>
                <a:r>
                  <a:rPr lang="ko-KR" altLang="ko-KR" sz="1200" dirty="0" err="1">
                    <a:solidFill>
                      <a:srgbClr val="333333"/>
                    </a:solidFill>
                  </a:rPr>
                  <a:t>n</a:t>
                </a:r>
                <a:r>
                  <a:rPr lang="ko-KR" altLang="ko-KR" sz="1200" dirty="0">
                    <a:solidFill>
                      <a:srgbClr val="333333"/>
                    </a:solidFill>
                  </a:rPr>
                  <a:t> 번째 샘플 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X</a:t>
                </a:r>
                <a:r>
                  <a:rPr lang="ko-KR" altLang="ko-KR" sz="1200" dirty="0" err="1">
                    <a:solidFill>
                      <a:srgbClr val="333333"/>
                    </a:solidFill>
                  </a:rPr>
                  <a:t>n</a:t>
                </a:r>
                <a:r>
                  <a:rPr lang="ko-KR" altLang="ko-KR" sz="1200" dirty="0">
                    <a:solidFill>
                      <a:srgbClr val="333333"/>
                    </a:solidFill>
                  </a:rPr>
                  <a:t> 가 k 번째 클러스터에 속하는 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경</a:t>
                </a:r>
                <a14:m>
                  <m:oMath xmlns:m="http://schemas.openxmlformats.org/officeDocument/2006/math">
                    <m:r>
                      <a:rPr lang="ko-KR" altLang="en-US" sz="12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우</m:t>
                    </m:r>
                    <m:r>
                      <a:rPr lang="ko-KR" altLang="en-US" sz="12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ko-KR" altLang="en-US" sz="120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ko-KR" sz="1200" dirty="0">
                    <a:solidFill>
                      <a:srgbClr val="333333"/>
                    </a:solidFill>
                  </a:rPr>
                  <a:t>=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 </a:t>
                </a:r>
                <a:r>
                  <a:rPr lang="ko-KR" altLang="ko-KR" sz="1200" dirty="0">
                    <a:solidFill>
                      <a:srgbClr val="333333"/>
                    </a:solidFill>
                  </a:rPr>
                  <a:t>1 이고 아닌 경우 0이 된다</a:t>
                </a: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300" dirty="0">
                  <a:solidFill>
                    <a:srgbClr val="333333"/>
                  </a:solidFill>
                  <a:ea typeface="MathJax_Main"/>
                </a:endParaRPr>
              </a:p>
              <a:p>
                <a:pPr lvl="0"/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r>
                  <a:rPr lang="ko-KR" altLang="ko-KR" sz="1100" dirty="0">
                    <a:solidFill>
                      <a:srgbClr val="33333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439" name="Rectangle 4">
                <a:extLst>
                  <a:ext uri="{FF2B5EF4-FFF2-40B4-BE49-F238E27FC236}">
                    <a16:creationId xmlns:a16="http://schemas.microsoft.com/office/drawing/2014/main" id="{22840550-2423-4ED7-86FD-0027FA04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541305"/>
                <a:ext cx="6912470" cy="3509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81382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C2A5-E7E5-43E6-BEE7-56E12337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3343275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Rectangle 4">
                <a:extLst>
                  <a:ext uri="{FF2B5EF4-FFF2-40B4-BE49-F238E27FC236}">
                    <a16:creationId xmlns:a16="http://schemas.microsoft.com/office/drawing/2014/main" id="{22840550-2423-4ED7-86FD-0027FA047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3195908"/>
                <a:ext cx="5816016" cy="22006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위 함수는 각각의 점 들로부터 그 클러스터의 평균과의 거리의 합을 제곱한 함수</a:t>
                </a: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  <a:ea typeface="MathJax_Main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ko-KR" sz="12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33333"/>
                    </a:solidFill>
                  </a:rPr>
                  <a:t>를 구해야 한다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.</a:t>
                </a: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rgbClr val="333333"/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333333"/>
                    </a:solidFill>
                  </a:rPr>
                  <a:t>이 때 함수 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J</a:t>
                </a:r>
                <a:r>
                  <a:rPr lang="ko-KR" altLang="en-US" sz="1200" dirty="0">
                    <a:solidFill>
                      <a:srgbClr val="333333"/>
                    </a:solidFill>
                  </a:rPr>
                  <a:t>값이 최소가 될 때 각각의 값을 구해야 한다</a:t>
                </a:r>
                <a:r>
                  <a:rPr lang="en-US" altLang="ko-KR" sz="1200" dirty="0">
                    <a:solidFill>
                      <a:srgbClr val="333333"/>
                    </a:solidFill>
                  </a:rPr>
                  <a:t>.</a:t>
                </a: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lvl="0"/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rgbClr val="333333"/>
                  </a:solidFill>
                </a:endParaRPr>
              </a:p>
              <a:p>
                <a:r>
                  <a:rPr lang="ko-KR" altLang="ko-KR" sz="1100" dirty="0">
                    <a:solidFill>
                      <a:srgbClr val="33333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439" name="Rectangle 4">
                <a:extLst>
                  <a:ext uri="{FF2B5EF4-FFF2-40B4-BE49-F238E27FC236}">
                    <a16:creationId xmlns:a16="http://schemas.microsoft.com/office/drawing/2014/main" id="{22840550-2423-4ED7-86FD-0027FA04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195908"/>
                <a:ext cx="5816016" cy="2200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857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>
                <a:ea typeface="굴림" charset="-127"/>
              </a:rPr>
              <a:t>K-means Clustering(unsupervised learning)</a:t>
            </a:r>
            <a:endParaRPr lang="ko-KR" altLang="en-US" sz="3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C2A5-E7E5-43E6-BEE7-56E12337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33432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FD1984-2374-4E70-969D-C9C039BE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3" y="2852936"/>
            <a:ext cx="8775713" cy="21169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4AEC9E-0157-45DD-BD26-DA049EBD3FBE}"/>
              </a:ext>
            </a:extLst>
          </p:cNvPr>
          <p:cNvSpPr/>
          <p:nvPr/>
        </p:nvSpPr>
        <p:spPr bwMode="auto">
          <a:xfrm>
            <a:off x="4788024" y="2841645"/>
            <a:ext cx="20882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70947-86CF-4A78-93DF-73387CBE5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1" y="5445224"/>
            <a:ext cx="4210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191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1639</TotalTime>
  <Words>976</Words>
  <Application>Microsoft Office PowerPoint</Application>
  <PresentationFormat>화면 슬라이드 쇼(4:3)</PresentationFormat>
  <Paragraphs>182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Helvetica Neue</vt:lpstr>
      <vt:lpstr>HY엽서M</vt:lpstr>
      <vt:lpstr>KoPub돋움체 Light</vt:lpstr>
      <vt:lpstr>Malgun Gothic Semilight</vt:lpstr>
      <vt:lpstr>MathJax_Main</vt:lpstr>
      <vt:lpstr>굴림</vt:lpstr>
      <vt:lpstr>Arial</vt:lpstr>
      <vt:lpstr>Cambria Math</vt:lpstr>
      <vt:lpstr>Times New Roman</vt:lpstr>
      <vt:lpstr>Wingdings</vt:lpstr>
      <vt:lpstr>Level</vt:lpstr>
      <vt:lpstr>K-means 알고리즘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K-means Clustering(unsupervised learning)</vt:lpstr>
      <vt:lpstr>KNN Clustering(supervised learning)</vt:lpstr>
      <vt:lpstr>KNN Clustering(supervised learning)</vt:lpstr>
      <vt:lpstr>KNN Clustering(supervised learning)</vt:lpstr>
      <vt:lpstr>KNN Clustering(supervised learning)</vt:lpstr>
      <vt:lpstr>KNN Clustering(supervised learning)</vt:lpstr>
      <vt:lpstr>KNN Clustering(supervised learning)</vt:lpstr>
      <vt:lpstr>Clustering Visualization</vt:lpstr>
      <vt:lpstr>Clustering Visualization</vt:lpstr>
      <vt:lpstr>Clustering Visualization</vt:lpstr>
      <vt:lpstr>Clustering Visualization</vt:lpstr>
      <vt:lpstr>Clustering Visualization</vt:lpstr>
      <vt:lpstr>Clustering Visualization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알고리즘</dc:title>
  <dc:subject/>
  <dc:creator>민이</dc:creator>
  <cp:keywords/>
  <dc:description/>
  <cp:lastModifiedBy>LGM</cp:lastModifiedBy>
  <cp:revision>24</cp:revision>
  <dcterms:created xsi:type="dcterms:W3CDTF">2018-02-06T07:40:58Z</dcterms:created>
  <dcterms:modified xsi:type="dcterms:W3CDTF">2018-02-19T12:52:50Z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