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9" r:id="rId2"/>
    <p:sldId id="265" r:id="rId3"/>
    <p:sldId id="277" r:id="rId4"/>
    <p:sldId id="260" r:id="rId5"/>
    <p:sldId id="274" r:id="rId6"/>
    <p:sldId id="275" r:id="rId7"/>
    <p:sldId id="271" r:id="rId8"/>
    <p:sldId id="270" r:id="rId9"/>
    <p:sldId id="278" r:id="rId10"/>
    <p:sldId id="279" r:id="rId11"/>
    <p:sldId id="273" r:id="rId12"/>
    <p:sldId id="256" r:id="rId13"/>
    <p:sldId id="257" r:id="rId14"/>
    <p:sldId id="258" r:id="rId15"/>
  </p:sldIdLst>
  <p:sldSz cx="12192000" cy="6858000"/>
  <p:notesSz cx="6858000" cy="9144000"/>
  <p:embeddedFontLst>
    <p:embeddedFont>
      <p:font typeface="HY견고딕" panose="02030600000101010101" pitchFamily="18" charset="-127"/>
      <p:regular r:id="rId17"/>
    </p:embeddedFont>
    <p:embeddedFont>
      <p:font typeface="Segoe UI Black" panose="020B0A02040204020203" pitchFamily="34" charset="0"/>
      <p:bold r:id="rId18"/>
      <p:boldItalic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C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5373F-635A-4CC4-BCA1-FEE242491056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55A6E-55F5-4939-96B4-629E0F02E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0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7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46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8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16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31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0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51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16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97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9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2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ssicon.space/#/animate/bookmark/to/refresh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thewlein.com/tools/ceaser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easing-function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834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6375" y="-1388551"/>
            <a:ext cx="4876800" cy="48768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rot="2436410">
            <a:off x="4697283" y="-2103232"/>
            <a:ext cx="1224792" cy="11182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92628" y="2378540"/>
            <a:ext cx="5430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류동우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윤유비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강주현</a:t>
            </a:r>
            <a:endParaRPr lang="en-US" altLang="ko-KR" sz="2800" dirty="0">
              <a:solidFill>
                <a:schemeClr val="accent4">
                  <a:lumMod val="60000"/>
                  <a:lumOff val="4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2126" y="1692799"/>
            <a:ext cx="3020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effectLst>
                  <a:glow rad="228600">
                    <a:srgbClr val="C2C99D">
                      <a:alpha val="40000"/>
                    </a:srgbClr>
                  </a:glow>
                </a:effectLst>
                <a:latin typeface="+mj-lt"/>
              </a:rPr>
              <a:t>Developer</a:t>
            </a:r>
            <a:endParaRPr lang="ko-KR" altLang="en-US" sz="4000" b="1" dirty="0">
              <a:solidFill>
                <a:schemeClr val="bg1"/>
              </a:solidFill>
              <a:effectLst>
                <a:glow rad="228600">
                  <a:srgbClr val="C2C99D">
                    <a:alpha val="40000"/>
                  </a:srgbClr>
                </a:glow>
              </a:effectLst>
              <a:latin typeface="+mj-lt"/>
            </a:endParaRPr>
          </a:p>
        </p:txBody>
      </p:sp>
      <p:sp>
        <p:nvSpPr>
          <p:cNvPr id="13" name="직사각형 12"/>
          <p:cNvSpPr/>
          <p:nvPr/>
        </p:nvSpPr>
        <p:spPr>
          <a:xfrm flipV="1">
            <a:off x="5986942" y="3083503"/>
            <a:ext cx="588348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flipV="1">
            <a:off x="3698145" y="4577022"/>
            <a:ext cx="588348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EDIYA COFF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58" y="3007591"/>
            <a:ext cx="3124200" cy="31242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2" name="Picture 8" descr="EDIYA COFF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141" y="597244"/>
            <a:ext cx="3124200" cy="31242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6" name="TextBox 15"/>
          <p:cNvSpPr txBox="1"/>
          <p:nvPr/>
        </p:nvSpPr>
        <p:spPr>
          <a:xfrm>
            <a:off x="5625028" y="3953550"/>
            <a:ext cx="5209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Segoe UI Black" panose="020B0A02040204020203" pitchFamily="34" charset="0"/>
                <a:ea typeface="Segoe UI Black" panose="020B0A02040204020203" pitchFamily="34" charset="0"/>
              </a:rPr>
              <a:t>EDIYA </a:t>
            </a:r>
            <a:r>
              <a:rPr lang="en-US" altLang="ko-KR" sz="3600" dirty="0">
                <a:gradFill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atin typeface="Segoe UI Black" panose="020B0A02040204020203" pitchFamily="34" charset="0"/>
                <a:ea typeface="Segoe UI Black" panose="020B0A02040204020203" pitchFamily="34" charset="0"/>
              </a:rPr>
              <a:t>COFFEE </a:t>
            </a:r>
            <a:r>
              <a:rPr lang="en-US" altLang="ko-KR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CLONE</a:t>
            </a:r>
            <a:endParaRPr lang="ko-KR" altLang="en-US" sz="3600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16670" y="4569692"/>
            <a:ext cx="5209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WEB</a:t>
            </a:r>
            <a:r>
              <a:rPr lang="en-US" altLang="ko-KR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altLang="ko-KR" sz="3600" dirty="0">
                <a:gradFill flip="none" rotWithShape="1">
                  <a:gsLst>
                    <a:gs pos="0">
                      <a:schemeClr val="accent6">
                        <a:lumMod val="67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Segoe UI Black" panose="020B0A02040204020203" pitchFamily="34" charset="0"/>
                <a:ea typeface="Segoe UI Black" panose="020B0A02040204020203" pitchFamily="34" charset="0"/>
              </a:rPr>
              <a:t>DESIGN</a:t>
            </a:r>
            <a:endParaRPr lang="ko-KR" altLang="en-US" sz="3600" dirty="0"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91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6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1" grpId="0"/>
      <p:bldP spid="13" grpId="0" animBg="1"/>
      <p:bldP spid="14" grpId="0" animBg="1"/>
      <p:bldP spid="16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46CA2C0-7167-42AE-9421-726D79E50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821" y="2697334"/>
            <a:ext cx="12192000" cy="39587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C8AF47-7D8D-4575-B9EF-4659FB931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694"/>
            <a:ext cx="12192000" cy="387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96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25492"/>
            <a:ext cx="12192000" cy="68834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05950" y="-1593201"/>
            <a:ext cx="4876800" cy="4876800"/>
          </a:xfrm>
          <a:prstGeom prst="rect">
            <a:avLst/>
          </a:prstGeom>
        </p:spPr>
      </p:pic>
      <p:pic>
        <p:nvPicPr>
          <p:cNvPr id="7" name="Picture 6" descr="EDIYA COFF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65" y="624706"/>
            <a:ext cx="3124200" cy="31242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Picture 8" descr="EDIYA COFF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837" y="3416254"/>
            <a:ext cx="3124200" cy="31242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2801006" y="2594675"/>
            <a:ext cx="576683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effectLst>
                  <a:glow rad="63500">
                    <a:schemeClr val="accent5">
                      <a:lumMod val="20000"/>
                      <a:lumOff val="80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윤유비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DD7D8-41B5-4C81-91AC-7068E08DD1E8}"/>
              </a:ext>
            </a:extLst>
          </p:cNvPr>
          <p:cNvSpPr txBox="1"/>
          <p:nvPr/>
        </p:nvSpPr>
        <p:spPr>
          <a:xfrm>
            <a:off x="4168560" y="1727183"/>
            <a:ext cx="5650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UI Black" panose="020B0A02040204020203" pitchFamily="34" charset="0"/>
              </a:rPr>
              <a:t>FASTCAMPS</a:t>
            </a:r>
            <a:endParaRPr lang="ko-KR" altLang="en-US" sz="6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99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714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직사각형 4"/>
          <p:cNvSpPr/>
          <p:nvPr/>
        </p:nvSpPr>
        <p:spPr>
          <a:xfrm>
            <a:off x="3340608" y="6218193"/>
            <a:ext cx="5741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https://cssicon.space/#/animate/bookmark/to/refresh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94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997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직사각형 5"/>
          <p:cNvSpPr/>
          <p:nvPr/>
        </p:nvSpPr>
        <p:spPr>
          <a:xfrm>
            <a:off x="4056178" y="6242907"/>
            <a:ext cx="4079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https://matthewlein.com/tools/ceaser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62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723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직사각형 4"/>
          <p:cNvSpPr/>
          <p:nvPr/>
        </p:nvSpPr>
        <p:spPr>
          <a:xfrm>
            <a:off x="1931773" y="6260927"/>
            <a:ext cx="8328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https://developer.mozilla.org/en-US/docs/Web/CSS/easing-function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24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25492"/>
            <a:ext cx="12192000" cy="68834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05950" y="-1593201"/>
            <a:ext cx="4876800" cy="4876800"/>
          </a:xfrm>
          <a:prstGeom prst="rect">
            <a:avLst/>
          </a:prstGeom>
        </p:spPr>
      </p:pic>
      <p:pic>
        <p:nvPicPr>
          <p:cNvPr id="7" name="Picture 6" descr="EDIYA COFF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65" y="624706"/>
            <a:ext cx="3124200" cy="31242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Picture 8" descr="EDIYA COFF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837" y="3416254"/>
            <a:ext cx="3124200" cy="31242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2801006" y="2594675"/>
            <a:ext cx="576683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effectLst>
                  <a:glow rad="63500">
                    <a:schemeClr val="accent5">
                      <a:lumMod val="20000"/>
                      <a:lumOff val="80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강주현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68560" y="1727183"/>
            <a:ext cx="5650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UI Black" panose="020B0A02040204020203" pitchFamily="34" charset="0"/>
              </a:rPr>
              <a:t>FASTCAMPS</a:t>
            </a:r>
            <a:endParaRPr lang="ko-KR" altLang="en-US" sz="6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16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EA09AD-8448-4FEB-9132-C27593BC4451}"/>
              </a:ext>
            </a:extLst>
          </p:cNvPr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B8C114-7CC6-4A03-A3F9-8346B69DBAE3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81AAEB55-CCCC-4E59-B882-3905865808D9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8BC1B1-E1C2-445B-A1D4-499CB13B74A7}"/>
              </a:ext>
            </a:extLst>
          </p:cNvPr>
          <p:cNvSpPr txBox="1"/>
          <p:nvPr/>
        </p:nvSpPr>
        <p:spPr>
          <a:xfrm>
            <a:off x="616410" y="187535"/>
            <a:ext cx="3481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j-lt"/>
              </a:rPr>
              <a:t>목차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A0B20A-A757-4BF7-85B8-CC5B72CD0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363" y="124088"/>
            <a:ext cx="7432060" cy="66098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8C96C1D-28C5-40B6-896E-02DD639971D3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12"/>
          <a:stretch/>
        </p:blipFill>
        <p:spPr>
          <a:xfrm>
            <a:off x="6375400" y="0"/>
            <a:ext cx="58166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B5446D2-C87E-4BC2-A17E-F3CF496E3C04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996FD705-ECFB-46C2-9F8B-119CA31B449E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4CB3ECB-8F82-4A91-8E45-E357EDAE9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2" y="1252058"/>
            <a:ext cx="6168070" cy="45766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2A137DB-5455-4F20-9D36-B79BCC9A11B3}"/>
              </a:ext>
            </a:extLst>
          </p:cNvPr>
          <p:cNvSpPr txBox="1"/>
          <p:nvPr/>
        </p:nvSpPr>
        <p:spPr>
          <a:xfrm>
            <a:off x="637383" y="318996"/>
            <a:ext cx="348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</a:rPr>
              <a:t>헤더 구조 및 </a:t>
            </a:r>
            <a:r>
              <a:rPr lang="ko-KR" altLang="en-US" b="1" dirty="0" err="1">
                <a:latin typeface="+mj-lt"/>
              </a:rPr>
              <a:t>네비</a:t>
            </a:r>
            <a:r>
              <a:rPr lang="ko-KR" altLang="en-US" b="1" dirty="0">
                <a:latin typeface="+mj-lt"/>
              </a:rPr>
              <a:t> 구조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A1B930-B924-4D86-8709-AF6EE2CDB5D0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44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12"/>
          <a:stretch/>
        </p:blipFill>
        <p:spPr>
          <a:xfrm>
            <a:off x="6375400" y="0"/>
            <a:ext cx="58166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B5446D2-C87E-4BC2-A17E-F3CF496E3C04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996FD705-ECFB-46C2-9F8B-119CA31B449E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76A3B2D-571D-45A4-A512-1BF1CF1EA9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" r="2861"/>
          <a:stretch/>
        </p:blipFill>
        <p:spPr>
          <a:xfrm>
            <a:off x="134600" y="946491"/>
            <a:ext cx="6081642" cy="52236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1C34EC-940A-4FBE-AB3A-010C216C9D9B}"/>
              </a:ext>
            </a:extLst>
          </p:cNvPr>
          <p:cNvSpPr txBox="1"/>
          <p:nvPr/>
        </p:nvSpPr>
        <p:spPr>
          <a:xfrm>
            <a:off x="637383" y="318996"/>
            <a:ext cx="348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</a:rPr>
              <a:t>메인 및 커피 리스트 구조</a:t>
            </a:r>
            <a:r>
              <a:rPr lang="en-US" altLang="ko-KR" b="1" dirty="0">
                <a:latin typeface="+mj-lt"/>
              </a:rPr>
              <a:t>(</a:t>
            </a:r>
            <a:r>
              <a:rPr lang="ko-KR" altLang="en-US" b="1" dirty="0">
                <a:latin typeface="+mj-lt"/>
              </a:rPr>
              <a:t>앞면</a:t>
            </a:r>
            <a:r>
              <a:rPr lang="en-US" altLang="ko-KR" b="1" dirty="0">
                <a:latin typeface="+mj-lt"/>
              </a:rPr>
              <a:t>)</a:t>
            </a:r>
            <a:endParaRPr lang="ko-KR" altLang="en-US" b="1" dirty="0"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0597EA-77FC-4240-9129-422BB1270AAD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19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12"/>
          <a:stretch/>
        </p:blipFill>
        <p:spPr>
          <a:xfrm>
            <a:off x="6375400" y="0"/>
            <a:ext cx="58166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B5446D2-C87E-4BC2-A17E-F3CF496E3C04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996FD705-ECFB-46C2-9F8B-119CA31B449E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022972C-71B9-4CA8-A896-D42E787F5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64" y="1509145"/>
            <a:ext cx="5945936" cy="31933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BC962D-CE36-41D3-9A8F-AAA7203DEC3A}"/>
              </a:ext>
            </a:extLst>
          </p:cNvPr>
          <p:cNvSpPr txBox="1"/>
          <p:nvPr/>
        </p:nvSpPr>
        <p:spPr>
          <a:xfrm>
            <a:off x="637383" y="318996"/>
            <a:ext cx="348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j-lt"/>
              </a:rPr>
              <a:t>뒷면 구조</a:t>
            </a:r>
            <a:endParaRPr lang="ko-KR" altLang="en-US" b="1" dirty="0">
              <a:latin typeface="+mj-l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BDA4BD-E14E-4B54-B1C9-F04DA59B0468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10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25492"/>
            <a:ext cx="12192000" cy="68834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05950" y="-1593201"/>
            <a:ext cx="4876800" cy="4876800"/>
          </a:xfrm>
          <a:prstGeom prst="rect">
            <a:avLst/>
          </a:prstGeom>
        </p:spPr>
      </p:pic>
      <p:pic>
        <p:nvPicPr>
          <p:cNvPr id="7" name="Picture 6" descr="EDIYA COFF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65" y="624706"/>
            <a:ext cx="3124200" cy="31242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Picture 8" descr="EDIYA COFF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837" y="3416254"/>
            <a:ext cx="3124200" cy="31242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2801006" y="2594675"/>
            <a:ext cx="576683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effectLst>
                  <a:glow rad="63500">
                    <a:schemeClr val="accent5">
                      <a:lumMod val="20000"/>
                      <a:lumOff val="80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류동우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0D9E20-8CDF-46A8-A7C4-1FD7742967F4}"/>
              </a:ext>
            </a:extLst>
          </p:cNvPr>
          <p:cNvSpPr txBox="1"/>
          <p:nvPr/>
        </p:nvSpPr>
        <p:spPr>
          <a:xfrm>
            <a:off x="4168560" y="1727183"/>
            <a:ext cx="5650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UI Black" panose="020B0A02040204020203" pitchFamily="34" charset="0"/>
              </a:rPr>
              <a:t>FASTCAMPS</a:t>
            </a:r>
            <a:endParaRPr lang="ko-KR" altLang="en-US" sz="6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44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9A510E2-D9D5-4D5A-A304-57829E4DA548}"/>
              </a:ext>
            </a:extLst>
          </p:cNvPr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5A6768-C509-40A1-8F38-868F5189A211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3D646951-F794-4A1A-A846-4AE70C9462AB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AA8DC2-E931-4ED9-B7AA-3FF193096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0" y="907928"/>
            <a:ext cx="6613501" cy="58036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E605E2-AEEC-499B-AFC5-D65ACDFD62AA}"/>
              </a:ext>
            </a:extLst>
          </p:cNvPr>
          <p:cNvSpPr txBox="1"/>
          <p:nvPr/>
        </p:nvSpPr>
        <p:spPr>
          <a:xfrm>
            <a:off x="637383" y="318996"/>
            <a:ext cx="43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j-lt"/>
              </a:rPr>
              <a:t>웹접근성 및 웹 콘텐츠 접근성 지침</a:t>
            </a:r>
            <a:endParaRPr lang="ko-KR" altLang="en-US" b="1" dirty="0"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95A518-53D0-42C5-A0D6-7783705D54B1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15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9A510E2-D9D5-4D5A-A304-57829E4DA548}"/>
              </a:ext>
            </a:extLst>
          </p:cNvPr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5A6768-C509-40A1-8F38-868F5189A211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3D646951-F794-4A1A-A846-4AE70C9462AB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976487-C200-4E85-A920-C27A40CEEABD}"/>
              </a:ext>
            </a:extLst>
          </p:cNvPr>
          <p:cNvSpPr txBox="1"/>
          <p:nvPr/>
        </p:nvSpPr>
        <p:spPr>
          <a:xfrm>
            <a:off x="637383" y="318996"/>
            <a:ext cx="348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</a:rPr>
              <a:t>웹접근성 체크리스트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5B0F55D-5A0A-469E-A30F-024542EB5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83" y="1102515"/>
            <a:ext cx="6046976" cy="22668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E047C94-981D-4F26-B76B-A95FE0796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95" y="1647956"/>
            <a:ext cx="6048622" cy="50675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8F33CB-56E7-4879-8DB1-7DFF1DDE3F7A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32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80</Words>
  <Application>Microsoft Office PowerPoint</Application>
  <PresentationFormat>와이드스크린</PresentationFormat>
  <Paragraphs>19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Segoe UI Black</vt:lpstr>
      <vt:lpstr>HY견고딕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YUBI</dc:creator>
  <cp:lastModifiedBy>ub_note</cp:lastModifiedBy>
  <cp:revision>23</cp:revision>
  <dcterms:created xsi:type="dcterms:W3CDTF">2020-04-09T16:34:44Z</dcterms:created>
  <dcterms:modified xsi:type="dcterms:W3CDTF">2020-04-10T01:50:22Z</dcterms:modified>
</cp:coreProperties>
</file>