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9" r:id="rId2"/>
    <p:sldId id="265" r:id="rId3"/>
    <p:sldId id="277" r:id="rId4"/>
    <p:sldId id="260" r:id="rId5"/>
    <p:sldId id="274" r:id="rId6"/>
    <p:sldId id="275" r:id="rId7"/>
    <p:sldId id="271" r:id="rId8"/>
    <p:sldId id="270" r:id="rId9"/>
    <p:sldId id="278" r:id="rId10"/>
    <p:sldId id="273" r:id="rId11"/>
    <p:sldId id="256" r:id="rId12"/>
    <p:sldId id="257" r:id="rId13"/>
    <p:sldId id="258" r:id="rId14"/>
  </p:sldIdLst>
  <p:sldSz cx="12192000" cy="6858000"/>
  <p:notesSz cx="6858000" cy="9144000"/>
  <p:embeddedFontLst>
    <p:embeddedFont>
      <p:font typeface="HY견고딕" panose="02030600000101010101" pitchFamily="18" charset="-127"/>
      <p:regular r:id="rId16"/>
    </p:embeddedFont>
    <p:embeddedFont>
      <p:font typeface="Segoe UI Black" panose="020B0A02040204020203" pitchFamily="34" charset="0"/>
      <p:bold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373F-635A-4CC4-BCA1-FEE24249105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5A6E-55F5-4939-96B4-629E0F02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icon.space/#/animate/bookmark/to/refres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DD7D8-41B5-4C81-91AC-7068E08DD1E8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14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40608" y="6218193"/>
            <a:ext cx="574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https://cssicon.space/#/animate/bookmark/to/refresh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목차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0B20A-A757-4BF7-85B8-CC5B72CD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63" y="124088"/>
            <a:ext cx="7432060" cy="6609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CB3ECB-8F82-4A91-8E45-E357EDAE9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" y="1252058"/>
            <a:ext cx="6168070" cy="4576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A137DB-5455-4F20-9D36-B79BCC9A11B3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헤더 구조 및 </a:t>
            </a:r>
            <a:r>
              <a:rPr lang="ko-KR" altLang="en-US" b="1" dirty="0" err="1">
                <a:latin typeface="+mj-lt"/>
              </a:rPr>
              <a:t>네비</a:t>
            </a:r>
            <a:r>
              <a:rPr lang="ko-KR" altLang="en-US" b="1" dirty="0">
                <a:latin typeface="+mj-lt"/>
              </a:rPr>
              <a:t>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1B930-B924-4D86-8709-AF6EE2CDB5D0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6A3B2D-571D-45A4-A512-1BF1CF1EA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861"/>
          <a:stretch/>
        </p:blipFill>
        <p:spPr>
          <a:xfrm>
            <a:off x="134600" y="946491"/>
            <a:ext cx="6081642" cy="5223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1C34EC-940A-4FBE-AB3A-010C216C9D9B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메인 및 커피 리스트 구조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앞면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597EA-77FC-4240-9129-422BB1270AAD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22972C-71B9-4CA8-A896-D42E787F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4" y="1509145"/>
            <a:ext cx="5945936" cy="319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BC962D-CE36-41D3-9A8F-AAA7203DEC3A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뒷면 구조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BDA4BD-E14E-4B54-B1C9-F04DA59B0468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D9E20-8CDF-46A8-A7C4-1FD7742967F4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AA8DC2-E931-4ED9-B7AA-3FF19309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907928"/>
            <a:ext cx="6613501" cy="5803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605E2-AEEC-499B-AFC5-D65ACDFD62AA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웹접근성 및 웹 콘텐츠 접근성 지침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5A518-53D0-42C5-A0D6-7783705D54B1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76487-C200-4E85-A920-C27A40CEEABD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웹접근성 체크리스트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B0F55D-5A0A-469E-A30F-024542EB5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22" y="146387"/>
            <a:ext cx="6046976" cy="2266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047C94-981D-4F26-B76B-A95FE0796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9" y="1421511"/>
            <a:ext cx="6048622" cy="5067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F33CB-56E7-4879-8DB1-7DFF1DDE3F7A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80</Words>
  <Application>Microsoft Office PowerPoint</Application>
  <PresentationFormat>와이드스크린</PresentationFormat>
  <Paragraphs>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Arial</vt:lpstr>
      <vt:lpstr>맑은 고딕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ub_note</cp:lastModifiedBy>
  <cp:revision>22</cp:revision>
  <dcterms:created xsi:type="dcterms:W3CDTF">2020-04-09T16:34:44Z</dcterms:created>
  <dcterms:modified xsi:type="dcterms:W3CDTF">2020-04-10T01:44:02Z</dcterms:modified>
</cp:coreProperties>
</file>