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0" r:id="rId4"/>
    <p:sldId id="261" r:id="rId5"/>
    <p:sldId id="262" r:id="rId6"/>
    <p:sldId id="263" r:id="rId7"/>
    <p:sldId id="271" r:id="rId8"/>
    <p:sldId id="270" r:id="rId9"/>
    <p:sldId id="273" r:id="rId10"/>
    <p:sldId id="256" r:id="rId11"/>
    <p:sldId id="257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icon.space/#/animate/bookmark/to/refres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hewlein.com/tools/ceas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easing-func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375" y="-1388551"/>
            <a:ext cx="4876800" cy="4876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rot="2436410">
            <a:off x="4697283" y="-2103232"/>
            <a:ext cx="1224792" cy="1118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92628" y="2378540"/>
            <a:ext cx="54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  <a:endParaRPr lang="en-US" altLang="ko-KR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2126" y="1692799"/>
            <a:ext cx="302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effectLst>
                  <a:glow rad="228600">
                    <a:srgbClr val="C2C99D">
                      <a:alpha val="40000"/>
                    </a:srgbClr>
                  </a:glow>
                </a:effectLst>
                <a:latin typeface="+mj-lt"/>
              </a:rPr>
              <a:t>Developer</a:t>
            </a:r>
            <a:endParaRPr lang="ko-KR" altLang="en-US" sz="4000" b="1" dirty="0">
              <a:solidFill>
                <a:schemeClr val="bg1"/>
              </a:solidFill>
              <a:effectLst>
                <a:glow rad="228600">
                  <a:srgbClr val="C2C99D">
                    <a:alpha val="40000"/>
                  </a:srgbClr>
                </a:glow>
              </a:effectLst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5986942" y="3083503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3698145" y="4577022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8" y="3007591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41" y="597244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25028" y="3953550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EDIYA </a:t>
            </a:r>
            <a:r>
              <a:rPr lang="en-US" altLang="ko-KR" sz="3600" dirty="0" smtClean="0">
                <a:gradFill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COFFEE </a:t>
            </a:r>
            <a:r>
              <a:rPr lang="en-US" altLang="ko-KR" sz="3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CLONE</a:t>
            </a:r>
            <a:endParaRPr lang="ko-KR" altLang="en-US" sz="36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6670" y="4569692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</a:t>
            </a:r>
            <a:r>
              <a:rPr lang="en-US" altLang="ko-KR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DESIGN</a:t>
            </a:r>
            <a:endParaRPr lang="ko-KR" altLang="en-US" sz="3600" dirty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/>
      <p:bldP spid="13" grpId="0" animBg="1"/>
      <p:bldP spid="14" grpId="0" animBg="1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714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40608" y="6218193"/>
            <a:ext cx="574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https://cssicon.space/#/animate/bookmark/to/refresh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997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56178" y="6242907"/>
            <a:ext cx="407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https://matthewlein.com/tools/ceaser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6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723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1773" y="6260927"/>
            <a:ext cx="8328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https://developer.mozilla.org/en-US/docs/Web/CSS/easing-function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2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  <a:endParaRPr lang="ko-KR" altLang="en-US" sz="4800" dirty="0">
              <a:solidFill>
                <a:schemeClr val="bg1"/>
              </a:solidFill>
              <a:effectLst>
                <a:glow rad="63500">
                  <a:schemeClr val="accent5">
                    <a:lumMod val="20000"/>
                    <a:lumOff val="8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68560" y="1727183"/>
            <a:ext cx="4724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HTML+CSS+JS</a:t>
            </a:r>
            <a:endParaRPr lang="ko-KR" altLang="en-US" sz="48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375400" y="0"/>
            <a:ext cx="581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20586" cy="39377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86" y="0"/>
            <a:ext cx="5971414" cy="38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506" cy="32190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06" y="-1"/>
            <a:ext cx="6248494" cy="465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4" y="2176802"/>
            <a:ext cx="6981825" cy="1133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4" y="131454"/>
            <a:ext cx="6981825" cy="1466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3"/>
          <a:stretch/>
        </p:blipFill>
        <p:spPr>
          <a:xfrm>
            <a:off x="7558379" y="24152"/>
            <a:ext cx="4633621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68560" y="1727183"/>
            <a:ext cx="4724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HTML+CSS+JS</a:t>
            </a:r>
            <a:endParaRPr lang="ko-KR" altLang="en-US" sz="48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  <a:endParaRPr lang="ko-KR" altLang="en-US" sz="4800" dirty="0">
              <a:solidFill>
                <a:schemeClr val="bg1"/>
              </a:solidFill>
              <a:effectLst>
                <a:glow rad="63500">
                  <a:schemeClr val="accent5">
                    <a:lumMod val="20000"/>
                    <a:lumOff val="8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  <a:endParaRPr lang="ko-KR" altLang="en-US" sz="4800" dirty="0">
              <a:solidFill>
                <a:schemeClr val="bg1"/>
              </a:solidFill>
              <a:effectLst>
                <a:glow rad="63500">
                  <a:schemeClr val="accent5">
                    <a:lumMod val="20000"/>
                    <a:lumOff val="8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8560" y="1727183"/>
            <a:ext cx="4724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HTML+CSS+JS</a:t>
            </a:r>
            <a:endParaRPr lang="ko-KR" altLang="en-US" sz="48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</Words>
  <Application>Microsoft Office PowerPoint</Application>
  <PresentationFormat>와이드스크린</PresentationFormat>
  <Paragraphs>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맑은 고딕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</dc:creator>
  <cp:lastModifiedBy>YUBI</cp:lastModifiedBy>
  <cp:revision>16</cp:revision>
  <dcterms:created xsi:type="dcterms:W3CDTF">2020-04-09T16:34:44Z</dcterms:created>
  <dcterms:modified xsi:type="dcterms:W3CDTF">2020-04-09T19:18:51Z</dcterms:modified>
</cp:coreProperties>
</file>