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1938" y="966132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개발자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EDIYA </a:t>
            </a:r>
            <a:r>
              <a:rPr lang="en-US" altLang="ko-KR" sz="3600" dirty="0" smtClean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COFFEE </a:t>
            </a:r>
            <a:r>
              <a:rPr lang="en-US" altLang="ko-KR" sz="3600" dirty="0" smtClean="0">
                <a:solidFill>
                  <a:schemeClr val="bg1"/>
                </a:solidFill>
              </a:rPr>
              <a:t>CLONE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</a:t>
            </a:r>
            <a:r>
              <a:rPr lang="en-US" altLang="ko-K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YUBI</cp:lastModifiedBy>
  <cp:revision>8</cp:revision>
  <dcterms:created xsi:type="dcterms:W3CDTF">2020-04-09T16:34:44Z</dcterms:created>
  <dcterms:modified xsi:type="dcterms:W3CDTF">2020-04-09T17:53:10Z</dcterms:modified>
</cp:coreProperties>
</file>