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5" r:id="rId3"/>
    <p:sldId id="260" r:id="rId4"/>
    <p:sldId id="261" r:id="rId5"/>
    <p:sldId id="262" r:id="rId6"/>
    <p:sldId id="263" r:id="rId7"/>
    <p:sldId id="271" r:id="rId8"/>
    <p:sldId id="270" r:id="rId9"/>
    <p:sldId id="273" r:id="rId10"/>
    <p:sldId id="256" r:id="rId11"/>
    <p:sldId id="257" r:id="rId12"/>
    <p:sldId id="258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Segoe UI Black" panose="020B0A02040204020203" pitchFamily="34" charset="0"/>
      <p:bold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 smtClean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ko-KR" altLang="en-US" sz="4800" dirty="0">
              <a:solidFill>
                <a:schemeClr val="bg1"/>
              </a:solidFill>
              <a:effectLst>
                <a:glow rad="63500">
                  <a:schemeClr val="accent5">
                    <a:lumMod val="20000"/>
                    <a:lumOff val="8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472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HTML+CSS+JS</a:t>
            </a:r>
            <a:endParaRPr lang="ko-KR" altLang="en-US" sz="4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20586" cy="39377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86" y="0"/>
            <a:ext cx="5971414" cy="38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506" cy="3219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06" y="-1"/>
            <a:ext cx="6248494" cy="46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4" y="2176802"/>
            <a:ext cx="6981825" cy="1133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4" y="131454"/>
            <a:ext cx="6981825" cy="1466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3"/>
          <a:stretch/>
        </p:blipFill>
        <p:spPr>
          <a:xfrm>
            <a:off x="7558379" y="24152"/>
            <a:ext cx="4633621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4168560" y="1727183"/>
            <a:ext cx="472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HTML+CSS+JS</a:t>
            </a:r>
            <a:endParaRPr lang="ko-KR" altLang="en-US" sz="4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endParaRPr lang="ko-KR" altLang="en-US" sz="4800" dirty="0">
              <a:solidFill>
                <a:schemeClr val="bg1"/>
              </a:solidFill>
              <a:effectLst>
                <a:glow rad="63500">
                  <a:schemeClr val="accent5">
                    <a:lumMod val="20000"/>
                    <a:lumOff val="8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endParaRPr lang="ko-KR" altLang="en-US" sz="4800" dirty="0">
              <a:solidFill>
                <a:schemeClr val="bg1"/>
              </a:solidFill>
              <a:effectLst>
                <a:glow rad="63500">
                  <a:schemeClr val="accent5">
                    <a:lumMod val="20000"/>
                    <a:lumOff val="8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8560" y="1727183"/>
            <a:ext cx="472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HTML+CSS+JS</a:t>
            </a:r>
            <a:endParaRPr lang="ko-KR" altLang="en-US" sz="4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HY견고딕</vt:lpstr>
      <vt:lpstr>Segoe UI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YUBI</cp:lastModifiedBy>
  <cp:revision>17</cp:revision>
  <dcterms:created xsi:type="dcterms:W3CDTF">2020-04-09T16:34:44Z</dcterms:created>
  <dcterms:modified xsi:type="dcterms:W3CDTF">2020-04-09T19:20:21Z</dcterms:modified>
</cp:coreProperties>
</file>