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0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0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6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0.png"/><Relationship Id="rId5" Type="http://schemas.openxmlformats.org/officeDocument/2006/relationships/image" Target="../media/image2.png"/><Relationship Id="rId6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0.png"/><Relationship Id="rId5" Type="http://schemas.openxmlformats.org/officeDocument/2006/relationships/image" Target="../media/image2.png"/><Relationship Id="rId6" Type="http://schemas.openxmlformats.org/officeDocument/2006/relationships/image" Target="../media/image18.png"/><Relationship Id="rId7" Type="http://schemas.openxmlformats.org/officeDocument/2006/relationships/image" Target="../media/image21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10" Type="http://schemas.openxmlformats.org/officeDocument/2006/relationships/image" Target="../media/image23.png"/><Relationship Id="rId9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0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4287" y="3810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57" l="0" r="0" t="-92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3"/>
          <p:cNvGrpSpPr/>
          <p:nvPr/>
        </p:nvGrpSpPr>
        <p:grpSpPr>
          <a:xfrm>
            <a:off x="3616204" y="4250102"/>
            <a:ext cx="11055591" cy="884955"/>
            <a:chOff x="0" y="-47625"/>
            <a:chExt cx="2911761" cy="233074"/>
          </a:xfrm>
        </p:grpSpPr>
        <p:sp>
          <p:nvSpPr>
            <p:cNvPr id="90" name="Google Shape;90;p13"/>
            <p:cNvSpPr/>
            <p:nvPr/>
          </p:nvSpPr>
          <p:spPr>
            <a:xfrm>
              <a:off x="0" y="0"/>
              <a:ext cx="2911761" cy="185449"/>
            </a:xfrm>
            <a:custGeom>
              <a:rect b="b" l="l" r="r" t="t"/>
              <a:pathLst>
                <a:path extrusionOk="0" h="185449" w="2911761">
                  <a:moveTo>
                    <a:pt x="0" y="0"/>
                  </a:moveTo>
                  <a:lnTo>
                    <a:pt x="2911761" y="0"/>
                  </a:lnTo>
                  <a:lnTo>
                    <a:pt x="2911761" y="185449"/>
                  </a:lnTo>
                  <a:lnTo>
                    <a:pt x="0" y="185449"/>
                  </a:lnTo>
                  <a:close/>
                </a:path>
              </a:pathLst>
            </a:custGeom>
            <a:solidFill>
              <a:srgbClr val="6CE5E8">
                <a:alpha val="73333"/>
              </a:srgbClr>
            </a:solidFill>
            <a:ln>
              <a:noFill/>
            </a:ln>
          </p:spPr>
        </p:sp>
        <p:sp>
          <p:nvSpPr>
            <p:cNvPr id="91" name="Google Shape;91;p13"/>
            <p:cNvSpPr txBox="1"/>
            <p:nvPr/>
          </p:nvSpPr>
          <p:spPr>
            <a:xfrm>
              <a:off x="0" y="-47625"/>
              <a:ext cx="2911761" cy="233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3211017" y="5834226"/>
            <a:ext cx="11865966" cy="990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7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조 김기훈, 정희중</a:t>
            </a:r>
            <a:endParaRPr sz="57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431887" y="3934628"/>
            <a:ext cx="11424225" cy="1461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3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 Voice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 rot="-193124">
            <a:off x="9392102" y="6755938"/>
            <a:ext cx="2592041" cy="131958"/>
          </a:xfrm>
          <a:custGeom>
            <a:rect b="b" l="l" r="r" t="t"/>
            <a:pathLst>
              <a:path extrusionOk="0" h="131958" w="2592041">
                <a:moveTo>
                  <a:pt x="0" y="0"/>
                </a:moveTo>
                <a:lnTo>
                  <a:pt x="2592040" y="0"/>
                </a:lnTo>
                <a:lnTo>
                  <a:pt x="2592040" y="131959"/>
                </a:lnTo>
                <a:lnTo>
                  <a:pt x="0" y="1319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3"/>
          <p:cNvSpPr/>
          <p:nvPr/>
        </p:nvSpPr>
        <p:spPr>
          <a:xfrm rot="-792103">
            <a:off x="14189470" y="3188225"/>
            <a:ext cx="964652" cy="1070348"/>
          </a:xfrm>
          <a:custGeom>
            <a:rect b="b" l="l" r="r" t="t"/>
            <a:pathLst>
              <a:path extrusionOk="0" h="1070348" w="964652">
                <a:moveTo>
                  <a:pt x="0" y="0"/>
                </a:moveTo>
                <a:lnTo>
                  <a:pt x="964651" y="0"/>
                </a:lnTo>
                <a:lnTo>
                  <a:pt x="964651" y="1070348"/>
                </a:lnTo>
                <a:lnTo>
                  <a:pt x="0" y="10703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13"/>
          <p:cNvSpPr/>
          <p:nvPr/>
        </p:nvSpPr>
        <p:spPr>
          <a:xfrm flipH="1" rot="462849">
            <a:off x="3139293" y="3151442"/>
            <a:ext cx="953823" cy="1058333"/>
          </a:xfrm>
          <a:custGeom>
            <a:rect b="b" l="l" r="r" t="t"/>
            <a:pathLst>
              <a:path extrusionOk="0" h="1058333" w="953823">
                <a:moveTo>
                  <a:pt x="953823" y="0"/>
                </a:moveTo>
                <a:lnTo>
                  <a:pt x="0" y="0"/>
                </a:lnTo>
                <a:lnTo>
                  <a:pt x="0" y="1058333"/>
                </a:lnTo>
                <a:lnTo>
                  <a:pt x="953823" y="1058333"/>
                </a:lnTo>
                <a:lnTo>
                  <a:pt x="953823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13"/>
          <p:cNvSpPr/>
          <p:nvPr/>
        </p:nvSpPr>
        <p:spPr>
          <a:xfrm>
            <a:off x="16039008" y="4546091"/>
            <a:ext cx="3882875" cy="4114800"/>
          </a:xfrm>
          <a:custGeom>
            <a:rect b="b" l="l" r="r" t="t"/>
            <a:pathLst>
              <a:path extrusionOk="0" h="4114800" w="3882875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13"/>
          <p:cNvSpPr/>
          <p:nvPr/>
        </p:nvSpPr>
        <p:spPr>
          <a:xfrm rot="10493798">
            <a:off x="-1445640" y="864160"/>
            <a:ext cx="3882875" cy="4114800"/>
          </a:xfrm>
          <a:custGeom>
            <a:rect b="b" l="l" r="r" t="t"/>
            <a:pathLst>
              <a:path extrusionOk="0" h="4114800" w="3882875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-23813" y="-1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57" l="0" r="0" t="-9258"/>
            </a:stretch>
          </a:blipFill>
          <a:ln>
            <a:noFill/>
          </a:ln>
        </p:spPr>
      </p:sp>
      <p:grpSp>
        <p:nvGrpSpPr>
          <p:cNvPr id="104" name="Google Shape;104;p14"/>
          <p:cNvGrpSpPr/>
          <p:nvPr/>
        </p:nvGrpSpPr>
        <p:grpSpPr>
          <a:xfrm>
            <a:off x="376856" y="1148128"/>
            <a:ext cx="4911457" cy="577276"/>
            <a:chOff x="0" y="-47625"/>
            <a:chExt cx="2698329" cy="237664"/>
          </a:xfrm>
        </p:grpSpPr>
        <p:sp>
          <p:nvSpPr>
            <p:cNvPr id="105" name="Google Shape;105;p14"/>
            <p:cNvSpPr/>
            <p:nvPr/>
          </p:nvSpPr>
          <p:spPr>
            <a:xfrm>
              <a:off x="0" y="0"/>
              <a:ext cx="2698329" cy="190039"/>
            </a:xfrm>
            <a:custGeom>
              <a:rect b="b" l="l" r="r" t="t"/>
              <a:pathLst>
                <a:path extrusionOk="0" h="190039" w="2698329">
                  <a:moveTo>
                    <a:pt x="0" y="0"/>
                  </a:moveTo>
                  <a:lnTo>
                    <a:pt x="2698329" y="0"/>
                  </a:lnTo>
                  <a:lnTo>
                    <a:pt x="2698329" y="190039"/>
                  </a:lnTo>
                  <a:lnTo>
                    <a:pt x="0" y="190039"/>
                  </a:lnTo>
                  <a:close/>
                </a:path>
              </a:pathLst>
            </a:custGeom>
            <a:solidFill>
              <a:srgbClr val="6CE5E8">
                <a:alpha val="73333"/>
              </a:srgbClr>
            </a:solidFill>
            <a:ln>
              <a:noFill/>
            </a:ln>
          </p:spPr>
        </p:sp>
        <p:sp>
          <p:nvSpPr>
            <p:cNvPr id="106" name="Google Shape;106;p14"/>
            <p:cNvSpPr txBox="1"/>
            <p:nvPr/>
          </p:nvSpPr>
          <p:spPr>
            <a:xfrm>
              <a:off x="0" y="-47625"/>
              <a:ext cx="2698329" cy="237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14"/>
          <p:cNvSpPr txBox="1"/>
          <p:nvPr/>
        </p:nvSpPr>
        <p:spPr>
          <a:xfrm>
            <a:off x="-376925" y="931533"/>
            <a:ext cx="6419021" cy="982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초기 계획</a:t>
            </a:r>
            <a:endParaRPr sz="72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3200400" y="1138544"/>
            <a:ext cx="13705686" cy="1173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5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얼굴 감정 인식을 통한 영화 평가 지표 만들기</a:t>
            </a:r>
            <a:endParaRPr sz="3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5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 flipH="1" rot="6636849">
            <a:off x="15860797" y="87509"/>
            <a:ext cx="3194332" cy="3652563"/>
          </a:xfrm>
          <a:custGeom>
            <a:rect b="b" l="l" r="r" t="t"/>
            <a:pathLst>
              <a:path extrusionOk="0" h="3652563" w="3194332">
                <a:moveTo>
                  <a:pt x="3194332" y="0"/>
                </a:moveTo>
                <a:lnTo>
                  <a:pt x="0" y="0"/>
                </a:lnTo>
                <a:lnTo>
                  <a:pt x="0" y="3652562"/>
                </a:lnTo>
                <a:lnTo>
                  <a:pt x="3194332" y="3652562"/>
                </a:lnTo>
                <a:lnTo>
                  <a:pt x="3194332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14"/>
          <p:cNvSpPr/>
          <p:nvPr/>
        </p:nvSpPr>
        <p:spPr>
          <a:xfrm rot="10493798">
            <a:off x="-2346937" y="5308040"/>
            <a:ext cx="3882875" cy="4114800"/>
          </a:xfrm>
          <a:custGeom>
            <a:rect b="b" l="l" r="r" t="t"/>
            <a:pathLst>
              <a:path extrusionOk="0" h="4114800" w="3882875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14"/>
          <p:cNvSpPr txBox="1"/>
          <p:nvPr/>
        </p:nvSpPr>
        <p:spPr>
          <a:xfrm>
            <a:off x="-991163" y="4390237"/>
            <a:ext cx="13705686" cy="583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5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But, 해당 model은 c++로 되어 있음</a:t>
            </a:r>
            <a:endParaRPr sz="3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2410384" y="5729359"/>
            <a:ext cx="14858999" cy="1776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여러 개의 cpp와 hpp 파일이 있는 상황에서, 복합적인 에러가 발생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에러를 해결하는 데 시간이 많이 걸릴 것으로 예상되어 주제를 변경</a:t>
            </a:r>
            <a:endParaRPr sz="3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68799" y="3017134"/>
            <a:ext cx="6597672" cy="2517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-23813" y="-1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57" l="0" r="0" t="-92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15"/>
          <p:cNvGrpSpPr/>
          <p:nvPr/>
        </p:nvGrpSpPr>
        <p:grpSpPr>
          <a:xfrm>
            <a:off x="376856" y="1148128"/>
            <a:ext cx="4911457" cy="577276"/>
            <a:chOff x="0" y="-47625"/>
            <a:chExt cx="2698329" cy="237664"/>
          </a:xfrm>
        </p:grpSpPr>
        <p:sp>
          <p:nvSpPr>
            <p:cNvPr id="120" name="Google Shape;120;p15"/>
            <p:cNvSpPr/>
            <p:nvPr/>
          </p:nvSpPr>
          <p:spPr>
            <a:xfrm>
              <a:off x="0" y="0"/>
              <a:ext cx="2698329" cy="190039"/>
            </a:xfrm>
            <a:custGeom>
              <a:rect b="b" l="l" r="r" t="t"/>
              <a:pathLst>
                <a:path extrusionOk="0" h="190039" w="2698329">
                  <a:moveTo>
                    <a:pt x="0" y="0"/>
                  </a:moveTo>
                  <a:lnTo>
                    <a:pt x="2698329" y="0"/>
                  </a:lnTo>
                  <a:lnTo>
                    <a:pt x="2698329" y="190039"/>
                  </a:lnTo>
                  <a:lnTo>
                    <a:pt x="0" y="190039"/>
                  </a:lnTo>
                  <a:close/>
                </a:path>
              </a:pathLst>
            </a:custGeom>
            <a:solidFill>
              <a:srgbClr val="6CE5E8">
                <a:alpha val="73333"/>
              </a:srgbClr>
            </a:solidFill>
            <a:ln>
              <a:noFill/>
            </a:ln>
          </p:spPr>
        </p:sp>
        <p:sp>
          <p:nvSpPr>
            <p:cNvPr id="121" name="Google Shape;121;p15"/>
            <p:cNvSpPr txBox="1"/>
            <p:nvPr/>
          </p:nvSpPr>
          <p:spPr>
            <a:xfrm>
              <a:off x="0" y="-47625"/>
              <a:ext cx="2698329" cy="237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5"/>
          <p:cNvSpPr txBox="1"/>
          <p:nvPr/>
        </p:nvSpPr>
        <p:spPr>
          <a:xfrm>
            <a:off x="421101" y="856900"/>
            <a:ext cx="4644125" cy="982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72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3200400" y="1138544"/>
            <a:ext cx="13705686" cy="583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5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시각 장애인을 위한 손글씨 음성변환 시스템 </a:t>
            </a:r>
            <a:endParaRPr sz="3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 flipH="1" rot="6636849">
            <a:off x="15860797" y="87509"/>
            <a:ext cx="3194332" cy="3652563"/>
          </a:xfrm>
          <a:custGeom>
            <a:rect b="b" l="l" r="r" t="t"/>
            <a:pathLst>
              <a:path extrusionOk="0" h="3652563" w="3194332">
                <a:moveTo>
                  <a:pt x="3194332" y="0"/>
                </a:moveTo>
                <a:lnTo>
                  <a:pt x="0" y="0"/>
                </a:lnTo>
                <a:lnTo>
                  <a:pt x="0" y="3652562"/>
                </a:lnTo>
                <a:lnTo>
                  <a:pt x="3194332" y="3652562"/>
                </a:lnTo>
                <a:lnTo>
                  <a:pt x="3194332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15"/>
          <p:cNvSpPr/>
          <p:nvPr/>
        </p:nvSpPr>
        <p:spPr>
          <a:xfrm rot="10493798">
            <a:off x="-2346937" y="5308040"/>
            <a:ext cx="3882875" cy="4114800"/>
          </a:xfrm>
          <a:custGeom>
            <a:rect b="b" l="l" r="r" t="t"/>
            <a:pathLst>
              <a:path extrusionOk="0" h="4114800" w="3882875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15"/>
          <p:cNvSpPr txBox="1"/>
          <p:nvPr/>
        </p:nvSpPr>
        <p:spPr>
          <a:xfrm>
            <a:off x="1210402" y="4151974"/>
            <a:ext cx="15662346" cy="583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5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시각 장애인은 일상 생활에서 쓰여진 글씨를 읽는 데 많은 어려움을 겪음</a:t>
            </a:r>
            <a:endParaRPr sz="3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2362200" y="5190223"/>
            <a:ext cx="15662346" cy="583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이를 해결하기 위한 기술적 솔루션 필요</a:t>
            </a:r>
            <a:endParaRPr sz="3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2366962" y="6328767"/>
            <a:ext cx="15662346" cy="583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Handwritten Text Recognition Model을 이용하여 프로그램 개발 </a:t>
            </a:r>
            <a:endParaRPr sz="3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57" l="0" r="0" t="-9258"/>
            </a:stretch>
          </a:blipFill>
          <a:ln>
            <a:noFill/>
          </a:ln>
        </p:spPr>
      </p:sp>
      <p:sp>
        <p:nvSpPr>
          <p:cNvPr id="135" name="Google Shape;135;p16"/>
          <p:cNvSpPr/>
          <p:nvPr/>
        </p:nvSpPr>
        <p:spPr>
          <a:xfrm>
            <a:off x="1559296" y="4003553"/>
            <a:ext cx="2841139" cy="1752426"/>
          </a:xfrm>
          <a:custGeom>
            <a:rect b="b" l="l" r="r" t="t"/>
            <a:pathLst>
              <a:path extrusionOk="0" h="4286238" w="6581555">
                <a:moveTo>
                  <a:pt x="0" y="0"/>
                </a:moveTo>
                <a:lnTo>
                  <a:pt x="6581555" y="0"/>
                </a:lnTo>
                <a:lnTo>
                  <a:pt x="6581555" y="4286237"/>
                </a:lnTo>
                <a:lnTo>
                  <a:pt x="0" y="42862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16"/>
          <p:cNvSpPr txBox="1"/>
          <p:nvPr/>
        </p:nvSpPr>
        <p:spPr>
          <a:xfrm>
            <a:off x="410193" y="4187867"/>
            <a:ext cx="5305934" cy="909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3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Image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16"/>
          <p:cNvGrpSpPr/>
          <p:nvPr/>
        </p:nvGrpSpPr>
        <p:grpSpPr>
          <a:xfrm>
            <a:off x="7061732" y="7596296"/>
            <a:ext cx="2624724" cy="490426"/>
            <a:chOff x="0" y="-47625"/>
            <a:chExt cx="691285" cy="129166"/>
          </a:xfrm>
        </p:grpSpPr>
        <p:sp>
          <p:nvSpPr>
            <p:cNvPr id="138" name="Google Shape;138;p16"/>
            <p:cNvSpPr/>
            <p:nvPr/>
          </p:nvSpPr>
          <p:spPr>
            <a:xfrm>
              <a:off x="0" y="0"/>
              <a:ext cx="691285" cy="81541"/>
            </a:xfrm>
            <a:custGeom>
              <a:rect b="b" l="l" r="r" t="t"/>
              <a:pathLst>
                <a:path extrusionOk="0" h="81541" w="691285">
                  <a:moveTo>
                    <a:pt x="0" y="0"/>
                  </a:moveTo>
                  <a:lnTo>
                    <a:pt x="691285" y="0"/>
                  </a:lnTo>
                  <a:lnTo>
                    <a:pt x="691285" y="81541"/>
                  </a:lnTo>
                  <a:lnTo>
                    <a:pt x="0" y="81541"/>
                  </a:lnTo>
                  <a:close/>
                </a:path>
              </a:pathLst>
            </a:custGeom>
            <a:solidFill>
              <a:srgbClr val="FFED00">
                <a:alpha val="73333"/>
              </a:srgbClr>
            </a:solidFill>
            <a:ln>
              <a:noFill/>
            </a:ln>
          </p:spPr>
        </p:sp>
        <p:sp>
          <p:nvSpPr>
            <p:cNvPr id="139" name="Google Shape;139;p16"/>
            <p:cNvSpPr txBox="1"/>
            <p:nvPr/>
          </p:nvSpPr>
          <p:spPr>
            <a:xfrm>
              <a:off x="0" y="-47625"/>
              <a:ext cx="691285" cy="129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6"/>
          <p:cNvSpPr txBox="1"/>
          <p:nvPr/>
        </p:nvSpPr>
        <p:spPr>
          <a:xfrm>
            <a:off x="7166217" y="7701089"/>
            <a:ext cx="23975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output.txt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5317863" y="-1158763"/>
            <a:ext cx="3882875" cy="4114800"/>
          </a:xfrm>
          <a:custGeom>
            <a:rect b="b" l="l" r="r" t="t"/>
            <a:pathLst>
              <a:path extrusionOk="0" h="4114800" w="3882875">
                <a:moveTo>
                  <a:pt x="0" y="0"/>
                </a:moveTo>
                <a:lnTo>
                  <a:pt x="3882874" y="0"/>
                </a:lnTo>
                <a:lnTo>
                  <a:pt x="38828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16"/>
          <p:cNvSpPr/>
          <p:nvPr/>
        </p:nvSpPr>
        <p:spPr>
          <a:xfrm>
            <a:off x="-892810" y="7200900"/>
            <a:ext cx="3412605" cy="3616441"/>
          </a:xfrm>
          <a:custGeom>
            <a:rect b="b" l="l" r="r" t="t"/>
            <a:pathLst>
              <a:path extrusionOk="0" h="3616441" w="3412605">
                <a:moveTo>
                  <a:pt x="0" y="0"/>
                </a:moveTo>
                <a:lnTo>
                  <a:pt x="3412605" y="0"/>
                </a:lnTo>
                <a:lnTo>
                  <a:pt x="3412605" y="3616441"/>
                </a:lnTo>
                <a:lnTo>
                  <a:pt x="0" y="36164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3" name="Google Shape;143;p16"/>
          <p:cNvGrpSpPr/>
          <p:nvPr/>
        </p:nvGrpSpPr>
        <p:grpSpPr>
          <a:xfrm>
            <a:off x="376856" y="1148128"/>
            <a:ext cx="5201439" cy="577276"/>
            <a:chOff x="0" y="-47625"/>
            <a:chExt cx="2698329" cy="237664"/>
          </a:xfrm>
        </p:grpSpPr>
        <p:sp>
          <p:nvSpPr>
            <p:cNvPr id="144" name="Google Shape;144;p16"/>
            <p:cNvSpPr/>
            <p:nvPr/>
          </p:nvSpPr>
          <p:spPr>
            <a:xfrm>
              <a:off x="0" y="0"/>
              <a:ext cx="2698329" cy="190039"/>
            </a:xfrm>
            <a:custGeom>
              <a:rect b="b" l="l" r="r" t="t"/>
              <a:pathLst>
                <a:path extrusionOk="0" h="190039" w="2698329">
                  <a:moveTo>
                    <a:pt x="0" y="0"/>
                  </a:moveTo>
                  <a:lnTo>
                    <a:pt x="2698329" y="0"/>
                  </a:lnTo>
                  <a:lnTo>
                    <a:pt x="2698329" y="190039"/>
                  </a:lnTo>
                  <a:lnTo>
                    <a:pt x="0" y="190039"/>
                  </a:lnTo>
                  <a:close/>
                </a:path>
              </a:pathLst>
            </a:custGeom>
            <a:solidFill>
              <a:srgbClr val="6CE5E8">
                <a:alpha val="73333"/>
              </a:srgbClr>
            </a:solidFill>
            <a:ln>
              <a:noFill/>
            </a:ln>
          </p:spPr>
        </p:sp>
        <p:sp>
          <p:nvSpPr>
            <p:cNvPr id="145" name="Google Shape;145;p16"/>
            <p:cNvSpPr txBox="1"/>
            <p:nvPr/>
          </p:nvSpPr>
          <p:spPr>
            <a:xfrm>
              <a:off x="0" y="-47625"/>
              <a:ext cx="2698329" cy="237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16"/>
          <p:cNvSpPr txBox="1"/>
          <p:nvPr/>
        </p:nvSpPr>
        <p:spPr>
          <a:xfrm>
            <a:off x="421101" y="856900"/>
            <a:ext cx="4911457" cy="982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구성도</a:t>
            </a:r>
            <a:endParaRPr sz="72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6074786" y="3120587"/>
            <a:ext cx="4580452" cy="3283423"/>
          </a:xfrm>
          <a:custGeom>
            <a:rect b="b" l="l" r="r" t="t"/>
            <a:pathLst>
              <a:path extrusionOk="0" h="4286238" w="6581555">
                <a:moveTo>
                  <a:pt x="0" y="0"/>
                </a:moveTo>
                <a:lnTo>
                  <a:pt x="6581555" y="0"/>
                </a:lnTo>
                <a:lnTo>
                  <a:pt x="6581555" y="4286237"/>
                </a:lnTo>
                <a:lnTo>
                  <a:pt x="0" y="42862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16"/>
          <p:cNvSpPr txBox="1"/>
          <p:nvPr/>
        </p:nvSpPr>
        <p:spPr>
          <a:xfrm>
            <a:off x="5716403" y="4187867"/>
            <a:ext cx="5305934" cy="909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3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 written Model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2632556" y="3886085"/>
            <a:ext cx="2841139" cy="1752426"/>
          </a:xfrm>
          <a:custGeom>
            <a:rect b="b" l="l" r="r" t="t"/>
            <a:pathLst>
              <a:path extrusionOk="0" h="4286238" w="6581555">
                <a:moveTo>
                  <a:pt x="0" y="0"/>
                </a:moveTo>
                <a:lnTo>
                  <a:pt x="6581555" y="0"/>
                </a:lnTo>
                <a:lnTo>
                  <a:pt x="6581555" y="4286237"/>
                </a:lnTo>
                <a:lnTo>
                  <a:pt x="0" y="42862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16"/>
          <p:cNvSpPr txBox="1"/>
          <p:nvPr/>
        </p:nvSpPr>
        <p:spPr>
          <a:xfrm>
            <a:off x="11380389" y="4147145"/>
            <a:ext cx="5305934" cy="909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3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TTs</a:t>
            </a:r>
            <a:endParaRPr/>
          </a:p>
        </p:txBody>
      </p:sp>
      <p:grpSp>
        <p:nvGrpSpPr>
          <p:cNvPr id="151" name="Google Shape;151;p16"/>
          <p:cNvGrpSpPr/>
          <p:nvPr/>
        </p:nvGrpSpPr>
        <p:grpSpPr>
          <a:xfrm>
            <a:off x="13167573" y="7502717"/>
            <a:ext cx="2624724" cy="490426"/>
            <a:chOff x="0" y="-47625"/>
            <a:chExt cx="691285" cy="129166"/>
          </a:xfrm>
        </p:grpSpPr>
        <p:sp>
          <p:nvSpPr>
            <p:cNvPr id="152" name="Google Shape;152;p16"/>
            <p:cNvSpPr/>
            <p:nvPr/>
          </p:nvSpPr>
          <p:spPr>
            <a:xfrm>
              <a:off x="0" y="0"/>
              <a:ext cx="691285" cy="81541"/>
            </a:xfrm>
            <a:custGeom>
              <a:rect b="b" l="l" r="r" t="t"/>
              <a:pathLst>
                <a:path extrusionOk="0" h="81541" w="691285">
                  <a:moveTo>
                    <a:pt x="0" y="0"/>
                  </a:moveTo>
                  <a:lnTo>
                    <a:pt x="691285" y="0"/>
                  </a:lnTo>
                  <a:lnTo>
                    <a:pt x="691285" y="81541"/>
                  </a:lnTo>
                  <a:lnTo>
                    <a:pt x="0" y="81541"/>
                  </a:lnTo>
                  <a:close/>
                </a:path>
              </a:pathLst>
            </a:custGeom>
            <a:solidFill>
              <a:srgbClr val="FFED00">
                <a:alpha val="73333"/>
              </a:srgbClr>
            </a:solidFill>
            <a:ln>
              <a:noFill/>
            </a:ln>
          </p:spPr>
        </p:sp>
        <p:sp>
          <p:nvSpPr>
            <p:cNvPr id="153" name="Google Shape;153;p16"/>
            <p:cNvSpPr txBox="1"/>
            <p:nvPr/>
          </p:nvSpPr>
          <p:spPr>
            <a:xfrm>
              <a:off x="0" y="-47625"/>
              <a:ext cx="691285" cy="129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6"/>
          <p:cNvSpPr txBox="1"/>
          <p:nvPr/>
        </p:nvSpPr>
        <p:spPr>
          <a:xfrm>
            <a:off x="13272058" y="7607510"/>
            <a:ext cx="23975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Output.mp3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490321" y="4730598"/>
            <a:ext cx="1508319" cy="412902"/>
          </a:xfrm>
          <a:custGeom>
            <a:rect b="b" l="l" r="r" t="t"/>
            <a:pathLst>
              <a:path extrusionOk="0" h="412902" w="1508319">
                <a:moveTo>
                  <a:pt x="0" y="0"/>
                </a:moveTo>
                <a:lnTo>
                  <a:pt x="1508318" y="0"/>
                </a:lnTo>
                <a:lnTo>
                  <a:pt x="1508318" y="412902"/>
                </a:lnTo>
                <a:lnTo>
                  <a:pt x="0" y="412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6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16"/>
          <p:cNvSpPr/>
          <p:nvPr/>
        </p:nvSpPr>
        <p:spPr>
          <a:xfrm>
            <a:off x="10874492" y="4642639"/>
            <a:ext cx="1508319" cy="412902"/>
          </a:xfrm>
          <a:custGeom>
            <a:rect b="b" l="l" r="r" t="t"/>
            <a:pathLst>
              <a:path extrusionOk="0" h="412902" w="1508319">
                <a:moveTo>
                  <a:pt x="0" y="0"/>
                </a:moveTo>
                <a:lnTo>
                  <a:pt x="1508318" y="0"/>
                </a:lnTo>
                <a:lnTo>
                  <a:pt x="1508318" y="412902"/>
                </a:lnTo>
                <a:lnTo>
                  <a:pt x="0" y="412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6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16"/>
          <p:cNvSpPr/>
          <p:nvPr/>
        </p:nvSpPr>
        <p:spPr>
          <a:xfrm flipH="1" rot="-6361699">
            <a:off x="7622481" y="6757343"/>
            <a:ext cx="1023179" cy="617223"/>
          </a:xfrm>
          <a:custGeom>
            <a:rect b="b" l="l" r="r" t="t"/>
            <a:pathLst>
              <a:path extrusionOk="0" h="412902" w="1508319">
                <a:moveTo>
                  <a:pt x="1508319" y="0"/>
                </a:moveTo>
                <a:lnTo>
                  <a:pt x="0" y="0"/>
                </a:lnTo>
                <a:lnTo>
                  <a:pt x="0" y="412902"/>
                </a:lnTo>
                <a:lnTo>
                  <a:pt x="1508319" y="412902"/>
                </a:lnTo>
                <a:lnTo>
                  <a:pt x="1508319" y="0"/>
                </a:lnTo>
                <a:close/>
              </a:path>
            </a:pathLst>
          </a:custGeom>
          <a:blipFill rotWithShape="1">
            <a:blip r:embed="rId6">
              <a:alphaModFix amt="6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16"/>
          <p:cNvSpPr/>
          <p:nvPr/>
        </p:nvSpPr>
        <p:spPr>
          <a:xfrm flipH="1" rot="-6361699">
            <a:off x="13508907" y="6399523"/>
            <a:ext cx="1716344" cy="617223"/>
          </a:xfrm>
          <a:custGeom>
            <a:rect b="b" l="l" r="r" t="t"/>
            <a:pathLst>
              <a:path extrusionOk="0" h="412902" w="1508319">
                <a:moveTo>
                  <a:pt x="1508319" y="0"/>
                </a:moveTo>
                <a:lnTo>
                  <a:pt x="0" y="0"/>
                </a:lnTo>
                <a:lnTo>
                  <a:pt x="0" y="412902"/>
                </a:lnTo>
                <a:lnTo>
                  <a:pt x="1508319" y="412902"/>
                </a:lnTo>
                <a:lnTo>
                  <a:pt x="1508319" y="0"/>
                </a:lnTo>
                <a:close/>
              </a:path>
            </a:pathLst>
          </a:custGeom>
          <a:blipFill rotWithShape="1">
            <a:blip r:embed="rId6">
              <a:alphaModFix amt="67000"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/>
          <p:nvPr/>
        </p:nvSpPr>
        <p:spPr>
          <a:xfrm>
            <a:off x="-23813" y="-1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57" l="0" r="0" t="-92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17"/>
          <p:cNvGrpSpPr/>
          <p:nvPr/>
        </p:nvGrpSpPr>
        <p:grpSpPr>
          <a:xfrm>
            <a:off x="376856" y="1148128"/>
            <a:ext cx="4911457" cy="577276"/>
            <a:chOff x="0" y="-47625"/>
            <a:chExt cx="2698329" cy="237664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0"/>
              <a:ext cx="2698329" cy="190039"/>
            </a:xfrm>
            <a:custGeom>
              <a:rect b="b" l="l" r="r" t="t"/>
              <a:pathLst>
                <a:path extrusionOk="0" h="190039" w="2698329">
                  <a:moveTo>
                    <a:pt x="0" y="0"/>
                  </a:moveTo>
                  <a:lnTo>
                    <a:pt x="2698329" y="0"/>
                  </a:lnTo>
                  <a:lnTo>
                    <a:pt x="2698329" y="190039"/>
                  </a:lnTo>
                  <a:lnTo>
                    <a:pt x="0" y="190039"/>
                  </a:lnTo>
                  <a:close/>
                </a:path>
              </a:pathLst>
            </a:custGeom>
            <a:solidFill>
              <a:srgbClr val="6CE5E8">
                <a:alpha val="73333"/>
              </a:srgbClr>
            </a:solidFill>
            <a:ln>
              <a:noFill/>
            </a:ln>
          </p:spPr>
        </p:sp>
        <p:sp>
          <p:nvSpPr>
            <p:cNvPr id="166" name="Google Shape;166;p17"/>
            <p:cNvSpPr txBox="1"/>
            <p:nvPr/>
          </p:nvSpPr>
          <p:spPr>
            <a:xfrm>
              <a:off x="0" y="-47625"/>
              <a:ext cx="2698329" cy="237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17"/>
          <p:cNvSpPr txBox="1"/>
          <p:nvPr/>
        </p:nvSpPr>
        <p:spPr>
          <a:xfrm>
            <a:off x="421101" y="856900"/>
            <a:ext cx="4644125" cy="982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 진행</a:t>
            </a:r>
            <a:endParaRPr sz="72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/>
          <p:nvPr/>
        </p:nvSpPr>
        <p:spPr>
          <a:xfrm flipH="1" rot="6636849">
            <a:off x="15860797" y="87509"/>
            <a:ext cx="3194332" cy="3652563"/>
          </a:xfrm>
          <a:custGeom>
            <a:rect b="b" l="l" r="r" t="t"/>
            <a:pathLst>
              <a:path extrusionOk="0" h="3652563" w="3194332">
                <a:moveTo>
                  <a:pt x="3194332" y="0"/>
                </a:moveTo>
                <a:lnTo>
                  <a:pt x="0" y="0"/>
                </a:lnTo>
                <a:lnTo>
                  <a:pt x="0" y="3652562"/>
                </a:lnTo>
                <a:lnTo>
                  <a:pt x="3194332" y="3652562"/>
                </a:lnTo>
                <a:lnTo>
                  <a:pt x="3194332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17"/>
          <p:cNvSpPr/>
          <p:nvPr/>
        </p:nvSpPr>
        <p:spPr>
          <a:xfrm rot="10493798">
            <a:off x="-2346937" y="5308040"/>
            <a:ext cx="3882875" cy="4114800"/>
          </a:xfrm>
          <a:custGeom>
            <a:rect b="b" l="l" r="r" t="t"/>
            <a:pathLst>
              <a:path extrusionOk="0" h="4114800" w="3882875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17"/>
          <p:cNvSpPr txBox="1"/>
          <p:nvPr/>
        </p:nvSpPr>
        <p:spPr>
          <a:xfrm>
            <a:off x="2294587" y="3011098"/>
            <a:ext cx="15662346" cy="583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Output 명령어 및 결과 값(results) 텍스트 파일로 저장 기능 추가</a:t>
            </a:r>
            <a:endParaRPr sz="3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66956" y="4443881"/>
            <a:ext cx="15754087" cy="3325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/>
          <p:nvPr/>
        </p:nvSpPr>
        <p:spPr>
          <a:xfrm>
            <a:off x="-53222" y="-1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57" l="0" r="0" t="-92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18"/>
          <p:cNvGrpSpPr/>
          <p:nvPr/>
        </p:nvGrpSpPr>
        <p:grpSpPr>
          <a:xfrm>
            <a:off x="376856" y="1148128"/>
            <a:ext cx="4911457" cy="577276"/>
            <a:chOff x="0" y="-47625"/>
            <a:chExt cx="2698329" cy="237664"/>
          </a:xfrm>
        </p:grpSpPr>
        <p:sp>
          <p:nvSpPr>
            <p:cNvPr id="178" name="Google Shape;178;p18"/>
            <p:cNvSpPr/>
            <p:nvPr/>
          </p:nvSpPr>
          <p:spPr>
            <a:xfrm>
              <a:off x="0" y="0"/>
              <a:ext cx="2698329" cy="190039"/>
            </a:xfrm>
            <a:custGeom>
              <a:rect b="b" l="l" r="r" t="t"/>
              <a:pathLst>
                <a:path extrusionOk="0" h="190039" w="2698329">
                  <a:moveTo>
                    <a:pt x="0" y="0"/>
                  </a:moveTo>
                  <a:lnTo>
                    <a:pt x="2698329" y="0"/>
                  </a:lnTo>
                  <a:lnTo>
                    <a:pt x="2698329" y="190039"/>
                  </a:lnTo>
                  <a:lnTo>
                    <a:pt x="0" y="190039"/>
                  </a:lnTo>
                  <a:close/>
                </a:path>
              </a:pathLst>
            </a:custGeom>
            <a:solidFill>
              <a:srgbClr val="6CE5E8">
                <a:alpha val="73333"/>
              </a:srgbClr>
            </a:solidFill>
            <a:ln>
              <a:noFill/>
            </a:ln>
          </p:spPr>
        </p:sp>
        <p:sp>
          <p:nvSpPr>
            <p:cNvPr id="179" name="Google Shape;179;p18"/>
            <p:cNvSpPr txBox="1"/>
            <p:nvPr/>
          </p:nvSpPr>
          <p:spPr>
            <a:xfrm>
              <a:off x="0" y="-47625"/>
              <a:ext cx="2698329" cy="237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8"/>
          <p:cNvSpPr txBox="1"/>
          <p:nvPr/>
        </p:nvSpPr>
        <p:spPr>
          <a:xfrm>
            <a:off x="421101" y="856900"/>
            <a:ext cx="4644125" cy="982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 진행</a:t>
            </a:r>
            <a:endParaRPr sz="72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/>
          <p:nvPr/>
        </p:nvSpPr>
        <p:spPr>
          <a:xfrm flipH="1" rot="6636849">
            <a:off x="15860797" y="87509"/>
            <a:ext cx="3194332" cy="3652563"/>
          </a:xfrm>
          <a:custGeom>
            <a:rect b="b" l="l" r="r" t="t"/>
            <a:pathLst>
              <a:path extrusionOk="0" h="3652563" w="3194332">
                <a:moveTo>
                  <a:pt x="3194332" y="0"/>
                </a:moveTo>
                <a:lnTo>
                  <a:pt x="0" y="0"/>
                </a:lnTo>
                <a:lnTo>
                  <a:pt x="0" y="3652562"/>
                </a:lnTo>
                <a:lnTo>
                  <a:pt x="3194332" y="3652562"/>
                </a:lnTo>
                <a:lnTo>
                  <a:pt x="3194332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18"/>
          <p:cNvSpPr/>
          <p:nvPr/>
        </p:nvSpPr>
        <p:spPr>
          <a:xfrm rot="10493798">
            <a:off x="-2346937" y="5308040"/>
            <a:ext cx="3882875" cy="4114800"/>
          </a:xfrm>
          <a:custGeom>
            <a:rect b="b" l="l" r="r" t="t"/>
            <a:pathLst>
              <a:path extrusionOk="0" h="4114800" w="3882875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18"/>
          <p:cNvSpPr txBox="1"/>
          <p:nvPr/>
        </p:nvSpPr>
        <p:spPr>
          <a:xfrm>
            <a:off x="2270774" y="2964390"/>
            <a:ext cx="15662346" cy="583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gTTs 라이브러리를 이용하여, results를 음성화 후 mp3형식으로 저장</a:t>
            </a:r>
            <a:endParaRPr sz="3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29800" y="4096547"/>
            <a:ext cx="7962139" cy="38188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4511" y="4034885"/>
            <a:ext cx="6492259" cy="396613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" name="Google Shape;186;p18"/>
          <p:cNvSpPr/>
          <p:nvPr/>
        </p:nvSpPr>
        <p:spPr>
          <a:xfrm rot="-423417">
            <a:off x="8049837" y="5811502"/>
            <a:ext cx="1508319" cy="412902"/>
          </a:xfrm>
          <a:custGeom>
            <a:rect b="b" l="l" r="r" t="t"/>
            <a:pathLst>
              <a:path extrusionOk="0" h="412902" w="1508319">
                <a:moveTo>
                  <a:pt x="0" y="0"/>
                </a:moveTo>
                <a:lnTo>
                  <a:pt x="1508318" y="0"/>
                </a:lnTo>
                <a:lnTo>
                  <a:pt x="1508318" y="412902"/>
                </a:lnTo>
                <a:lnTo>
                  <a:pt x="0" y="412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 amt="6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7" name="Google Shape;187;p18"/>
          <p:cNvSpPr txBox="1"/>
          <p:nvPr/>
        </p:nvSpPr>
        <p:spPr>
          <a:xfrm>
            <a:off x="3200400" y="8101703"/>
            <a:ext cx="23975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pyttsx3</a:t>
            </a:r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12612075" y="7969045"/>
            <a:ext cx="23975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gtts</a:t>
            </a:r>
            <a:endParaRPr sz="35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57" l="0" r="0" t="-9258"/>
            </a:stretch>
          </a:blipFill>
          <a:ln>
            <a:noFill/>
          </a:ln>
        </p:spPr>
      </p:sp>
      <p:sp>
        <p:nvSpPr>
          <p:cNvPr id="194" name="Google Shape;194;p19"/>
          <p:cNvSpPr/>
          <p:nvPr/>
        </p:nvSpPr>
        <p:spPr>
          <a:xfrm rot="-423417">
            <a:off x="3997684" y="3551577"/>
            <a:ext cx="1508319" cy="412902"/>
          </a:xfrm>
          <a:custGeom>
            <a:rect b="b" l="l" r="r" t="t"/>
            <a:pathLst>
              <a:path extrusionOk="0" h="412902" w="1508319">
                <a:moveTo>
                  <a:pt x="0" y="0"/>
                </a:moveTo>
                <a:lnTo>
                  <a:pt x="1508318" y="0"/>
                </a:lnTo>
                <a:lnTo>
                  <a:pt x="1508318" y="412902"/>
                </a:lnTo>
                <a:lnTo>
                  <a:pt x="0" y="412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6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5" name="Google Shape;195;p19"/>
          <p:cNvSpPr/>
          <p:nvPr/>
        </p:nvSpPr>
        <p:spPr>
          <a:xfrm flipH="1" rot="-9915745">
            <a:off x="1018308" y="7648919"/>
            <a:ext cx="1508319" cy="412902"/>
          </a:xfrm>
          <a:custGeom>
            <a:rect b="b" l="l" r="r" t="t"/>
            <a:pathLst>
              <a:path extrusionOk="0" h="412902" w="1508319">
                <a:moveTo>
                  <a:pt x="1508319" y="0"/>
                </a:moveTo>
                <a:lnTo>
                  <a:pt x="0" y="0"/>
                </a:lnTo>
                <a:lnTo>
                  <a:pt x="0" y="412902"/>
                </a:lnTo>
                <a:lnTo>
                  <a:pt x="1508319" y="412902"/>
                </a:lnTo>
                <a:lnTo>
                  <a:pt x="1508319" y="0"/>
                </a:lnTo>
                <a:close/>
              </a:path>
            </a:pathLst>
          </a:custGeom>
          <a:blipFill rotWithShape="1">
            <a:blip r:embed="rId4">
              <a:alphaModFix amt="6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19"/>
          <p:cNvSpPr/>
          <p:nvPr/>
        </p:nvSpPr>
        <p:spPr>
          <a:xfrm flipH="1" rot="-6080215">
            <a:off x="15916079" y="7432019"/>
            <a:ext cx="3194332" cy="3652563"/>
          </a:xfrm>
          <a:custGeom>
            <a:rect b="b" l="l" r="r" t="t"/>
            <a:pathLst>
              <a:path extrusionOk="0" h="3652563" w="3194332">
                <a:moveTo>
                  <a:pt x="3194333" y="0"/>
                </a:moveTo>
                <a:lnTo>
                  <a:pt x="0" y="0"/>
                </a:lnTo>
                <a:lnTo>
                  <a:pt x="0" y="3652562"/>
                </a:lnTo>
                <a:lnTo>
                  <a:pt x="3194333" y="3652562"/>
                </a:lnTo>
                <a:lnTo>
                  <a:pt x="3194333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7" name="Google Shape;197;p19"/>
          <p:cNvGrpSpPr/>
          <p:nvPr/>
        </p:nvGrpSpPr>
        <p:grpSpPr>
          <a:xfrm>
            <a:off x="376856" y="1148128"/>
            <a:ext cx="4911457" cy="577276"/>
            <a:chOff x="0" y="-47625"/>
            <a:chExt cx="2698329" cy="237664"/>
          </a:xfrm>
        </p:grpSpPr>
        <p:sp>
          <p:nvSpPr>
            <p:cNvPr id="198" name="Google Shape;198;p19"/>
            <p:cNvSpPr/>
            <p:nvPr/>
          </p:nvSpPr>
          <p:spPr>
            <a:xfrm>
              <a:off x="0" y="0"/>
              <a:ext cx="2698329" cy="190039"/>
            </a:xfrm>
            <a:custGeom>
              <a:rect b="b" l="l" r="r" t="t"/>
              <a:pathLst>
                <a:path extrusionOk="0" h="190039" w="2698329">
                  <a:moveTo>
                    <a:pt x="0" y="0"/>
                  </a:moveTo>
                  <a:lnTo>
                    <a:pt x="2698329" y="0"/>
                  </a:lnTo>
                  <a:lnTo>
                    <a:pt x="2698329" y="190039"/>
                  </a:lnTo>
                  <a:lnTo>
                    <a:pt x="0" y="190039"/>
                  </a:lnTo>
                  <a:close/>
                </a:path>
              </a:pathLst>
            </a:custGeom>
            <a:solidFill>
              <a:srgbClr val="6CE5E8">
                <a:alpha val="73333"/>
              </a:srgbClr>
            </a:solidFill>
            <a:ln>
              <a:noFill/>
            </a:ln>
          </p:spPr>
        </p:sp>
        <p:sp>
          <p:nvSpPr>
            <p:cNvPr id="199" name="Google Shape;199;p19"/>
            <p:cNvSpPr txBox="1"/>
            <p:nvPr/>
          </p:nvSpPr>
          <p:spPr>
            <a:xfrm>
              <a:off x="0" y="-47625"/>
              <a:ext cx="2698329" cy="237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ttps://cdn.discordapp.com/attachments/1234774735468888097/1250315794693230612/test3.png?ex=666a7ed3&amp;is=66692d53&amp;hm=30ebfd81fd394636c341390093f9d261cd89b17e7dec5014a62fb2bde337ecc2&amp;=" id="200" name="Google Shape;20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1621" y="2928196"/>
            <a:ext cx="3274791" cy="18420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p19"/>
          <p:cNvSpPr txBox="1"/>
          <p:nvPr/>
        </p:nvSpPr>
        <p:spPr>
          <a:xfrm>
            <a:off x="421101" y="856900"/>
            <a:ext cx="4644125" cy="982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sz="72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cdn.discordapp.com/attachments/1234774735468888097/1250315835994542080/test8.png?ex=666a7edd&amp;is=66692d5d&amp;hm=487aad8532b6d53bb1f84deedee0fcc442940722840bbaa58c441e7d34582a7a&amp;=" id="202" name="Google Shape;20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6856" y="5912090"/>
            <a:ext cx="12043592" cy="10776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319205" y="2928196"/>
            <a:ext cx="1417037" cy="1417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/>
          <p:nvPr/>
        </p:nvSpPr>
        <p:spPr>
          <a:xfrm rot="-423417">
            <a:off x="14415721" y="3521293"/>
            <a:ext cx="1508319" cy="412902"/>
          </a:xfrm>
          <a:custGeom>
            <a:rect b="b" l="l" r="r" t="t"/>
            <a:pathLst>
              <a:path extrusionOk="0" h="412902" w="1508319">
                <a:moveTo>
                  <a:pt x="0" y="0"/>
                </a:moveTo>
                <a:lnTo>
                  <a:pt x="1508318" y="0"/>
                </a:lnTo>
                <a:lnTo>
                  <a:pt x="1508318" y="412902"/>
                </a:lnTo>
                <a:lnTo>
                  <a:pt x="0" y="412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67000"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descr="https://cdn.discordapp.com/attachments/1234774735468888097/1250317465901076551/image.png?ex=666a8061&amp;is=66692ee1&amp;hm=cf2046342fd17e5618601c9119b355dd9b81259731a9def2da69315fa02dea36&amp;=" id="205" name="Google Shape;205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29515" y="2724450"/>
            <a:ext cx="8311072" cy="18420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.discordapp.com/attachments/1234774735468888097/1250317907855147088/image.png?ex=666a80cb&amp;is=66692f4b&amp;hm=62501f1f9d8a380ae01fcc7270daaec292654f60301c80bc55d5022fbf1cb8ad&amp;=" id="206" name="Google Shape;206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54336" y="7568721"/>
            <a:ext cx="7769320" cy="213913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9"/>
          <p:cNvSpPr/>
          <p:nvPr/>
        </p:nvSpPr>
        <p:spPr>
          <a:xfrm rot="-423417">
            <a:off x="10903321" y="8426443"/>
            <a:ext cx="1508319" cy="412902"/>
          </a:xfrm>
          <a:custGeom>
            <a:rect b="b" l="l" r="r" t="t"/>
            <a:pathLst>
              <a:path extrusionOk="0" h="412902" w="1508319">
                <a:moveTo>
                  <a:pt x="0" y="0"/>
                </a:moveTo>
                <a:lnTo>
                  <a:pt x="1508318" y="0"/>
                </a:lnTo>
                <a:lnTo>
                  <a:pt x="1508318" y="412902"/>
                </a:lnTo>
                <a:lnTo>
                  <a:pt x="0" y="412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67000"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08" name="Google Shape;208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91305" y="7777691"/>
            <a:ext cx="1480609" cy="1480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2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208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/>
          <p:nvPr/>
        </p:nvSpPr>
        <p:spPr>
          <a:xfrm>
            <a:off x="-23813" y="-1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57" l="0" r="0" t="-92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p20"/>
          <p:cNvGrpSpPr/>
          <p:nvPr/>
        </p:nvGrpSpPr>
        <p:grpSpPr>
          <a:xfrm>
            <a:off x="376856" y="1148128"/>
            <a:ext cx="4347544" cy="577276"/>
            <a:chOff x="0" y="-47625"/>
            <a:chExt cx="2698329" cy="237664"/>
          </a:xfrm>
        </p:grpSpPr>
        <p:sp>
          <p:nvSpPr>
            <p:cNvPr id="215" name="Google Shape;215;p20"/>
            <p:cNvSpPr/>
            <p:nvPr/>
          </p:nvSpPr>
          <p:spPr>
            <a:xfrm>
              <a:off x="0" y="0"/>
              <a:ext cx="2698329" cy="190039"/>
            </a:xfrm>
            <a:custGeom>
              <a:rect b="b" l="l" r="r" t="t"/>
              <a:pathLst>
                <a:path extrusionOk="0" h="190039" w="2698329">
                  <a:moveTo>
                    <a:pt x="0" y="0"/>
                  </a:moveTo>
                  <a:lnTo>
                    <a:pt x="2698329" y="0"/>
                  </a:lnTo>
                  <a:lnTo>
                    <a:pt x="2698329" y="190039"/>
                  </a:lnTo>
                  <a:lnTo>
                    <a:pt x="0" y="190039"/>
                  </a:lnTo>
                  <a:close/>
                </a:path>
              </a:pathLst>
            </a:custGeom>
            <a:solidFill>
              <a:srgbClr val="6CE5E8">
                <a:alpha val="73333"/>
              </a:srgbClr>
            </a:solidFill>
            <a:ln>
              <a:noFill/>
            </a:ln>
          </p:spPr>
        </p:sp>
        <p:sp>
          <p:nvSpPr>
            <p:cNvPr id="216" name="Google Shape;216;p20"/>
            <p:cNvSpPr txBox="1"/>
            <p:nvPr/>
          </p:nvSpPr>
          <p:spPr>
            <a:xfrm>
              <a:off x="0" y="-47625"/>
              <a:ext cx="2698329" cy="237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20"/>
          <p:cNvSpPr txBox="1"/>
          <p:nvPr/>
        </p:nvSpPr>
        <p:spPr>
          <a:xfrm>
            <a:off x="-2115622" y="772678"/>
            <a:ext cx="9332499" cy="982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개선 방향</a:t>
            </a:r>
            <a:endParaRPr sz="72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0"/>
          <p:cNvSpPr/>
          <p:nvPr/>
        </p:nvSpPr>
        <p:spPr>
          <a:xfrm flipH="1" rot="6636849">
            <a:off x="15860797" y="87509"/>
            <a:ext cx="3194332" cy="3652563"/>
          </a:xfrm>
          <a:custGeom>
            <a:rect b="b" l="l" r="r" t="t"/>
            <a:pathLst>
              <a:path extrusionOk="0" h="3652563" w="3194332">
                <a:moveTo>
                  <a:pt x="3194332" y="0"/>
                </a:moveTo>
                <a:lnTo>
                  <a:pt x="0" y="0"/>
                </a:lnTo>
                <a:lnTo>
                  <a:pt x="0" y="3652562"/>
                </a:lnTo>
                <a:lnTo>
                  <a:pt x="3194332" y="3652562"/>
                </a:lnTo>
                <a:lnTo>
                  <a:pt x="3194332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20"/>
          <p:cNvSpPr/>
          <p:nvPr/>
        </p:nvSpPr>
        <p:spPr>
          <a:xfrm rot="10493798">
            <a:off x="-2346937" y="5308040"/>
            <a:ext cx="3882875" cy="4114800"/>
          </a:xfrm>
          <a:custGeom>
            <a:rect b="b" l="l" r="r" t="t"/>
            <a:pathLst>
              <a:path extrusionOk="0" h="4114800" w="3882875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p20"/>
          <p:cNvSpPr txBox="1"/>
          <p:nvPr/>
        </p:nvSpPr>
        <p:spPr>
          <a:xfrm>
            <a:off x="2289824" y="4306555"/>
            <a:ext cx="15662346" cy="583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추가 학습을 통한 손글씨 모델 인식률 상향</a:t>
            </a:r>
            <a:endParaRPr sz="3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2289824" y="5729060"/>
            <a:ext cx="15662346" cy="583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카메라를 탑재하여 실시간 작동 기능 추가</a:t>
            </a:r>
            <a:endParaRPr sz="3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57" l="0" r="0" t="-9258"/>
            </a:stretch>
          </a:blipFill>
          <a:ln>
            <a:noFill/>
          </a:ln>
        </p:spPr>
      </p:sp>
      <p:grpSp>
        <p:nvGrpSpPr>
          <p:cNvPr id="227" name="Google Shape;227;p21"/>
          <p:cNvGrpSpPr/>
          <p:nvPr/>
        </p:nvGrpSpPr>
        <p:grpSpPr>
          <a:xfrm>
            <a:off x="5204616" y="5447444"/>
            <a:ext cx="7673184" cy="928091"/>
            <a:chOff x="0" y="-47625"/>
            <a:chExt cx="1742120" cy="382094"/>
          </a:xfrm>
        </p:grpSpPr>
        <p:sp>
          <p:nvSpPr>
            <p:cNvPr id="228" name="Google Shape;228;p21"/>
            <p:cNvSpPr/>
            <p:nvPr/>
          </p:nvSpPr>
          <p:spPr>
            <a:xfrm>
              <a:off x="0" y="0"/>
              <a:ext cx="1742120" cy="334469"/>
            </a:xfrm>
            <a:custGeom>
              <a:rect b="b" l="l" r="r" t="t"/>
              <a:pathLst>
                <a:path extrusionOk="0" h="334469" w="1742120">
                  <a:moveTo>
                    <a:pt x="0" y="0"/>
                  </a:moveTo>
                  <a:lnTo>
                    <a:pt x="1742120" y="0"/>
                  </a:lnTo>
                  <a:lnTo>
                    <a:pt x="1742120" y="334469"/>
                  </a:lnTo>
                  <a:lnTo>
                    <a:pt x="0" y="334469"/>
                  </a:lnTo>
                  <a:close/>
                </a:path>
              </a:pathLst>
            </a:custGeom>
            <a:solidFill>
              <a:srgbClr val="FF66C4">
                <a:alpha val="66666"/>
              </a:srgbClr>
            </a:solidFill>
            <a:ln>
              <a:noFill/>
            </a:ln>
          </p:spPr>
        </p:sp>
        <p:sp>
          <p:nvSpPr>
            <p:cNvPr id="229" name="Google Shape;229;p21"/>
            <p:cNvSpPr txBox="1"/>
            <p:nvPr/>
          </p:nvSpPr>
          <p:spPr>
            <a:xfrm>
              <a:off x="0" y="-47625"/>
              <a:ext cx="1742120" cy="382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21"/>
          <p:cNvSpPr txBox="1"/>
          <p:nvPr/>
        </p:nvSpPr>
        <p:spPr>
          <a:xfrm>
            <a:off x="4572000" y="4425486"/>
            <a:ext cx="8626246" cy="1833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3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4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 rot="3641233">
            <a:off x="8112353" y="-232200"/>
            <a:ext cx="2657119" cy="2815830"/>
          </a:xfrm>
          <a:custGeom>
            <a:rect b="b" l="l" r="r" t="t"/>
            <a:pathLst>
              <a:path extrusionOk="0" h="2815830" w="2657119">
                <a:moveTo>
                  <a:pt x="0" y="0"/>
                </a:moveTo>
                <a:lnTo>
                  <a:pt x="2657120" y="0"/>
                </a:lnTo>
                <a:lnTo>
                  <a:pt x="2657120" y="2815830"/>
                </a:lnTo>
                <a:lnTo>
                  <a:pt x="0" y="28158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2" name="Google Shape;232;p21"/>
          <p:cNvSpPr/>
          <p:nvPr/>
        </p:nvSpPr>
        <p:spPr>
          <a:xfrm rot="3641233">
            <a:off x="7481017" y="7701006"/>
            <a:ext cx="2657119" cy="2815830"/>
          </a:xfrm>
          <a:custGeom>
            <a:rect b="b" l="l" r="r" t="t"/>
            <a:pathLst>
              <a:path extrusionOk="0" h="2815830" w="2657119">
                <a:moveTo>
                  <a:pt x="0" y="0"/>
                </a:moveTo>
                <a:lnTo>
                  <a:pt x="2657119" y="0"/>
                </a:lnTo>
                <a:lnTo>
                  <a:pt x="2657119" y="2815830"/>
                </a:lnTo>
                <a:lnTo>
                  <a:pt x="0" y="28158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