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2C68-69DD-E5C4-6AA8-55210391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391F6-867A-1AAB-65C0-702E8A90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E9D2D-0A50-1240-AA61-1F19FFB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F22C6-9B3C-6A3C-74E4-562EAEEC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F74E-8462-0DCA-00F9-E9C2C955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62C5A-37E5-C597-5937-CAB9A58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CA069-3B01-7125-0093-1E2F39977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B4298-B15D-9481-0B7C-6A91BC43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19391-386E-EAF1-900B-0669C951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07541-74CC-5548-34B1-BB98D66E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4BEFFF-0030-2FA8-23EF-5883D9D8D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2638-688D-3728-FF6B-4B231718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F8A00-4AF3-1A36-58A1-CBDA6BF7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9EC13-2C0C-EEE5-1BD7-2274393C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B9EEA-0FDA-5DBE-4ACB-7FDAEC1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1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5847-A371-1418-7729-7FCF2C12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0A3CC-3A07-5A18-038A-AF728D19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649EE-3CF3-86C7-E246-1BE96548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EEE10-F1D7-847E-3088-03266F6E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BDF07-BA16-B1B6-21F3-FA9D3D11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EE60-2866-D4E5-5F4A-C75B649F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529C7-3978-69A6-5C43-066A349D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8026D-A912-834F-5D94-C8969924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2781C-7704-0DCE-5605-3703B079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19EE0-EC41-62CC-DBEB-2633103F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2CEB-8F91-A616-815B-ACBB9041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028A-CBDB-B831-43ED-C514045A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68813-383A-8E92-E178-67673D2F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2C919-D2CF-77D6-0B3F-7515CF1C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748BB-2CAD-EC04-950E-1E73D1EE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DE853-E3CF-D210-0E62-CAA6D618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50EB9-7546-2355-8090-E349E00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6C6B6-8F57-D044-8516-F19CAC0E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7FAC9-7A94-0377-8503-2128B0C4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ED695-79DE-723A-B538-D08DB2DDD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0650E-D0FF-469F-927B-A9509B689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18472-7C8B-04D3-7956-AEF97B09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65B44-2B33-3A46-26BD-35C94C1D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11C854-D993-2255-ADDF-D707576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59B88-2FD8-780A-D42C-31290C58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995E7-C4A4-7B71-935A-F44E9E5E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DD653-202C-3D00-E023-53B4E2B4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D71FB7-FD16-F4A2-30DE-88329CA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13497F-5BB1-4026-6319-B4E01E10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DA19-B324-DAA7-90D6-B4912D19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93330-6380-3059-0EFD-D06316C4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0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A2BF-2879-0221-FEA3-56CADC8F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19158-A56E-4154-4E81-F31F15E4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2FA99-E105-9614-F860-50C84714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1115A-D868-703A-44AC-3D26D4A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7357-DFA2-F03D-E836-1985BF35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D7452-210B-338C-4700-DE21204D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E21D-30A2-6FF7-D897-297824BF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A16C3-8B92-1E3A-1FCF-7C9454289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4DD3B-7923-2D71-343D-C18CF654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F4199-9F70-63E7-A310-E11E099F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1F095-177B-B77A-C210-888CD648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F003C-B639-F7C1-3516-031FD624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702DC7-B24E-813A-3862-8240CF5D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C77CF-FDD8-3444-5AFE-7515E02C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8337B-57CE-E903-C7CC-B36659EE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709E-2220-4839-916E-4B648D19092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253A9-C5A0-F789-B701-C90B6625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5C078-1EBF-8AA9-4D20-686D3E393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C8BF-3722-4434-9A73-F54E140C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48059D-2308-52EB-86E7-C3C5791D0C65}"/>
              </a:ext>
            </a:extLst>
          </p:cNvPr>
          <p:cNvSpPr/>
          <p:nvPr/>
        </p:nvSpPr>
        <p:spPr>
          <a:xfrm>
            <a:off x="674255" y="2098963"/>
            <a:ext cx="2179781" cy="1487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FF511A-10E6-C594-9A2E-8550A9842788}"/>
              </a:ext>
            </a:extLst>
          </p:cNvPr>
          <p:cNvSpPr/>
          <p:nvPr/>
        </p:nvSpPr>
        <p:spPr>
          <a:xfrm>
            <a:off x="7675418" y="1503218"/>
            <a:ext cx="2179781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STM32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E7883-0A9F-5104-EB0A-97FDF20BCE5C}"/>
              </a:ext>
            </a:extLst>
          </p:cNvPr>
          <p:cNvSpPr/>
          <p:nvPr/>
        </p:nvSpPr>
        <p:spPr>
          <a:xfrm>
            <a:off x="7675418" y="2990273"/>
            <a:ext cx="2179781" cy="14870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B37FE4-FDCD-8AD7-0878-BC415496F282}"/>
              </a:ext>
            </a:extLst>
          </p:cNvPr>
          <p:cNvSpPr/>
          <p:nvPr/>
        </p:nvSpPr>
        <p:spPr>
          <a:xfrm>
            <a:off x="7938652" y="4140202"/>
            <a:ext cx="1653309" cy="944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모션감지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9F436-B165-CF65-709C-4CFE2DBF1433}"/>
              </a:ext>
            </a:extLst>
          </p:cNvPr>
          <p:cNvSpPr/>
          <p:nvPr/>
        </p:nvSpPr>
        <p:spPr>
          <a:xfrm>
            <a:off x="7938653" y="893618"/>
            <a:ext cx="1653309" cy="94441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23B425-F181-DA54-D0BC-7CA736A20E65}"/>
              </a:ext>
            </a:extLst>
          </p:cNvPr>
          <p:cNvSpPr/>
          <p:nvPr/>
        </p:nvSpPr>
        <p:spPr>
          <a:xfrm>
            <a:off x="9434944" y="1774537"/>
            <a:ext cx="1653309" cy="94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325694-4EEC-DDF7-40F7-1013126E14DC}"/>
              </a:ext>
            </a:extLst>
          </p:cNvPr>
          <p:cNvSpPr/>
          <p:nvPr/>
        </p:nvSpPr>
        <p:spPr>
          <a:xfrm>
            <a:off x="6285343" y="4140202"/>
            <a:ext cx="1653309" cy="94441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ESP8266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79E5D5-8715-4B11-7FCB-6DFCA492F050}"/>
              </a:ext>
            </a:extLst>
          </p:cNvPr>
          <p:cNvCxnSpPr>
            <a:endCxn id="8" idx="4"/>
          </p:cNvCxnSpPr>
          <p:nvPr/>
        </p:nvCxnSpPr>
        <p:spPr>
          <a:xfrm flipV="1">
            <a:off x="8765306" y="5084620"/>
            <a:ext cx="1" cy="120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5CC6D7-F605-82D2-3251-8D0DF89A55D7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 flipV="1">
            <a:off x="2854036" y="2842491"/>
            <a:ext cx="3431307" cy="17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C4750C-59E3-C6AA-45B2-A97171398B5E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854036" y="2842491"/>
            <a:ext cx="4257962" cy="12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784E18-85EE-0CE5-F22A-89E9674BB3F8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flipV="1">
            <a:off x="7111998" y="2246746"/>
            <a:ext cx="563420" cy="18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7B1DEA-89BF-55D2-7FB7-5149191CA9E3}"/>
              </a:ext>
            </a:extLst>
          </p:cNvPr>
          <p:cNvCxnSpPr>
            <a:stCxn id="5" idx="1"/>
          </p:cNvCxnSpPr>
          <p:nvPr/>
        </p:nvCxnSpPr>
        <p:spPr>
          <a:xfrm flipV="1">
            <a:off x="7675418" y="1774537"/>
            <a:ext cx="563418" cy="47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A8C860-A203-3D1B-7749-B5399E8909A9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flipV="1">
            <a:off x="7675418" y="2204603"/>
            <a:ext cx="1759526" cy="42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E91628A-C813-A383-E7D2-987E3EA17B2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7675418" y="1699729"/>
            <a:ext cx="505356" cy="543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48059D-2308-52EB-86E7-C3C5791D0C65}"/>
              </a:ext>
            </a:extLst>
          </p:cNvPr>
          <p:cNvSpPr/>
          <p:nvPr/>
        </p:nvSpPr>
        <p:spPr>
          <a:xfrm>
            <a:off x="748145" y="2842491"/>
            <a:ext cx="2179781" cy="1487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FF511A-10E6-C594-9A2E-8550A9842788}"/>
              </a:ext>
            </a:extLst>
          </p:cNvPr>
          <p:cNvSpPr/>
          <p:nvPr/>
        </p:nvSpPr>
        <p:spPr>
          <a:xfrm>
            <a:off x="7352146" y="2424543"/>
            <a:ext cx="3168069" cy="232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STM32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B37FE4-FDCD-8AD7-0878-BC415496F282}"/>
              </a:ext>
            </a:extLst>
          </p:cNvPr>
          <p:cNvSpPr/>
          <p:nvPr/>
        </p:nvSpPr>
        <p:spPr>
          <a:xfrm>
            <a:off x="8183417" y="4389582"/>
            <a:ext cx="1653309" cy="944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모션감지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9F436-B165-CF65-709C-4CFE2DBF1433}"/>
              </a:ext>
            </a:extLst>
          </p:cNvPr>
          <p:cNvSpPr/>
          <p:nvPr/>
        </p:nvSpPr>
        <p:spPr>
          <a:xfrm>
            <a:off x="8183416" y="1783774"/>
            <a:ext cx="1653309" cy="94441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23B425-F181-DA54-D0BC-7CA736A20E65}"/>
              </a:ext>
            </a:extLst>
          </p:cNvPr>
          <p:cNvSpPr/>
          <p:nvPr/>
        </p:nvSpPr>
        <p:spPr>
          <a:xfrm>
            <a:off x="9864436" y="3086678"/>
            <a:ext cx="1653309" cy="94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325694-4EEC-DDF7-40F7-1013126E14DC}"/>
              </a:ext>
            </a:extLst>
          </p:cNvPr>
          <p:cNvSpPr/>
          <p:nvPr/>
        </p:nvSpPr>
        <p:spPr>
          <a:xfrm>
            <a:off x="6285344" y="3194628"/>
            <a:ext cx="1653309" cy="94441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ESP8266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79E5D5-8715-4B11-7FCB-6DFCA492F050}"/>
              </a:ext>
            </a:extLst>
          </p:cNvPr>
          <p:cNvCxnSpPr>
            <a:endCxn id="8" idx="4"/>
          </p:cNvCxnSpPr>
          <p:nvPr/>
        </p:nvCxnSpPr>
        <p:spPr>
          <a:xfrm flipV="1">
            <a:off x="9010071" y="5334000"/>
            <a:ext cx="1" cy="120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5CC6D7-F605-82D2-3251-8D0DF89A55D7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 flipV="1">
            <a:off x="2927926" y="3586019"/>
            <a:ext cx="3357418" cy="8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7B1DEA-89BF-55D2-7FB7-5149191CA9E3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352146" y="3531756"/>
            <a:ext cx="1551706" cy="5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FF473D-E30C-780E-A9D9-BB94D7A8902B}"/>
              </a:ext>
            </a:extLst>
          </p:cNvPr>
          <p:cNvSpPr txBox="1"/>
          <p:nvPr/>
        </p:nvSpPr>
        <p:spPr>
          <a:xfrm>
            <a:off x="1440876" y="3009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DEF5E-DC1C-27CC-0C03-3F329FA3913E}"/>
              </a:ext>
            </a:extLst>
          </p:cNvPr>
          <p:cNvSpPr txBox="1"/>
          <p:nvPr/>
        </p:nvSpPr>
        <p:spPr>
          <a:xfrm>
            <a:off x="8543740" y="29395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919B7-75A8-2193-60E3-9AF130B241B9}"/>
              </a:ext>
            </a:extLst>
          </p:cNvPr>
          <p:cNvSpPr txBox="1"/>
          <p:nvPr/>
        </p:nvSpPr>
        <p:spPr>
          <a:xfrm>
            <a:off x="8183416" y="15391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우산 통 </a:t>
            </a:r>
            <a:r>
              <a:rPr lang="ko-KR" altLang="en-US" dirty="0"/>
              <a:t>열기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1A98BA-4D39-1FD6-2F75-2B878DFF0B8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27926" y="2998933"/>
            <a:ext cx="4184073" cy="19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8A5DB6-F2E3-5317-B9B0-7BAA32B41C93}"/>
              </a:ext>
            </a:extLst>
          </p:cNvPr>
          <p:cNvSpPr txBox="1"/>
          <p:nvPr/>
        </p:nvSpPr>
        <p:spPr>
          <a:xfrm>
            <a:off x="10000135" y="37593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오늘의 날씨 출력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A3D6D-E224-197D-A81A-4DFEC2A993A0}"/>
              </a:ext>
            </a:extLst>
          </p:cNvPr>
          <p:cNvSpPr txBox="1"/>
          <p:nvPr/>
        </p:nvSpPr>
        <p:spPr>
          <a:xfrm>
            <a:off x="8183416" y="641465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사람의 움직임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AD0E1-9915-9347-EA5D-0710B6D38FFD}"/>
              </a:ext>
            </a:extLst>
          </p:cNvPr>
          <p:cNvSpPr txBox="1"/>
          <p:nvPr/>
        </p:nvSpPr>
        <p:spPr>
          <a:xfrm>
            <a:off x="1393748" y="172380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기상청 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F34E64-4329-084B-BB21-1F4AB489D2F4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flipH="1">
            <a:off x="1838036" y="2093132"/>
            <a:ext cx="249171" cy="74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EEE89D-F51B-77D8-B306-139F480DAB2F}"/>
              </a:ext>
            </a:extLst>
          </p:cNvPr>
          <p:cNvSpPr txBox="1"/>
          <p:nvPr/>
        </p:nvSpPr>
        <p:spPr>
          <a:xfrm>
            <a:off x="1251331" y="414884"/>
            <a:ext cx="9268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ko-KR" altLang="en-US" dirty="0"/>
              <a:t>현관에 다는 스마트 날씨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현관에 움직임이 감지되면</a:t>
            </a:r>
            <a:r>
              <a:rPr lang="en-US" altLang="ko-KR" dirty="0"/>
              <a:t>, </a:t>
            </a:r>
            <a:r>
              <a:rPr lang="ko-KR" altLang="en-US" dirty="0"/>
              <a:t>날씨정보를 </a:t>
            </a:r>
            <a:r>
              <a:rPr lang="en-US" altLang="ko-KR" dirty="0"/>
              <a:t>LCD</a:t>
            </a:r>
            <a:r>
              <a:rPr lang="ko-KR" altLang="en-US" dirty="0"/>
              <a:t>로 알려주며 </a:t>
            </a:r>
            <a:r>
              <a:rPr lang="en-US" altLang="ko-KR" dirty="0"/>
              <a:t>, </a:t>
            </a:r>
            <a:r>
              <a:rPr lang="ko-KR" altLang="en-US" dirty="0"/>
              <a:t>비가 올 경우 우산통이 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2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49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IOT</dc:creator>
  <cp:lastModifiedBy>IOT</cp:lastModifiedBy>
  <cp:revision>2</cp:revision>
  <dcterms:created xsi:type="dcterms:W3CDTF">2024-07-23T07:48:49Z</dcterms:created>
  <dcterms:modified xsi:type="dcterms:W3CDTF">2024-07-24T09:08:21Z</dcterms:modified>
</cp:coreProperties>
</file>