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4" autoAdjust="0"/>
    <p:restoredTop sz="92679" autoAdjust="0"/>
  </p:normalViewPr>
  <p:slideViewPr>
    <p:cSldViewPr>
      <p:cViewPr varScale="1">
        <p:scale>
          <a:sx n="72" d="100"/>
          <a:sy n="72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65061" y="2410829"/>
            <a:ext cx="1440000" cy="7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タイトル画面</a:t>
            </a:r>
            <a:endParaRPr kumimoji="1" lang="en-US" altLang="ja-JP" b="1" dirty="0" smtClean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81957" y="5396048"/>
            <a:ext cx="1620000" cy="7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クレジット画面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93407" y="2276872"/>
            <a:ext cx="1440000" cy="85071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ゲーム</a:t>
            </a:r>
            <a:r>
              <a:rPr lang="ja-JP" altLang="en-US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メイン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91920" y="2061358"/>
            <a:ext cx="2160000" cy="7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チュートリアル画面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48490" y="4676048"/>
            <a:ext cx="1440000" cy="7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ゲーム終了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65061" y="620688"/>
            <a:ext cx="1440000" cy="7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ロゴ画面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993407" y="4089178"/>
            <a:ext cx="1440000" cy="7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リザルト画面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811199" y="5754833"/>
            <a:ext cx="1800000" cy="7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ランキング画面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直線矢印コネクタ 15"/>
          <p:cNvCxnSpPr>
            <a:stCxn id="10" idx="2"/>
            <a:endCxn id="4" idx="0"/>
          </p:cNvCxnSpPr>
          <p:nvPr/>
        </p:nvCxnSpPr>
        <p:spPr>
          <a:xfrm>
            <a:off x="1685061" y="1340688"/>
            <a:ext cx="0" cy="1070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7" idx="1"/>
          </p:cNvCxnSpPr>
          <p:nvPr/>
        </p:nvCxnSpPr>
        <p:spPr>
          <a:xfrm>
            <a:off x="2405061" y="2421358"/>
            <a:ext cx="108685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3"/>
          </p:cNvCxnSpPr>
          <p:nvPr/>
        </p:nvCxnSpPr>
        <p:spPr>
          <a:xfrm>
            <a:off x="5651920" y="2421358"/>
            <a:ext cx="13414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1" idx="2"/>
            <a:endCxn id="12" idx="0"/>
          </p:cNvCxnSpPr>
          <p:nvPr/>
        </p:nvCxnSpPr>
        <p:spPr>
          <a:xfrm flipH="1">
            <a:off x="7711199" y="4809178"/>
            <a:ext cx="2208" cy="9456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4" idx="2"/>
            <a:endCxn id="5" idx="0"/>
          </p:cNvCxnSpPr>
          <p:nvPr/>
        </p:nvCxnSpPr>
        <p:spPr>
          <a:xfrm>
            <a:off x="1685061" y="3130829"/>
            <a:ext cx="6896" cy="22652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" idx="2"/>
            <a:endCxn id="11" idx="0"/>
          </p:cNvCxnSpPr>
          <p:nvPr/>
        </p:nvCxnSpPr>
        <p:spPr>
          <a:xfrm>
            <a:off x="7713407" y="3127582"/>
            <a:ext cx="0" cy="96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endCxn id="8" idx="1"/>
          </p:cNvCxnSpPr>
          <p:nvPr/>
        </p:nvCxnSpPr>
        <p:spPr>
          <a:xfrm rot="16200000" flipH="1">
            <a:off x="1528425" y="3615983"/>
            <a:ext cx="1908466" cy="93166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2304860" y="3818796"/>
            <a:ext cx="37815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6084168" y="3818795"/>
            <a:ext cx="2208" cy="2296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2304516" y="3130829"/>
            <a:ext cx="344" cy="706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12" idx="1"/>
          </p:cNvCxnSpPr>
          <p:nvPr/>
        </p:nvCxnSpPr>
        <p:spPr>
          <a:xfrm flipH="1" flipV="1">
            <a:off x="6084168" y="6114832"/>
            <a:ext cx="72703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851920" y="620688"/>
            <a:ext cx="1440000" cy="720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スタート</a:t>
            </a:r>
            <a:endParaRPr kumimoji="1" lang="ja-JP" altLang="en-US" b="1" dirty="0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3" name="直線矢印コネクタ 92"/>
          <p:cNvCxnSpPr>
            <a:stCxn id="92" idx="1"/>
            <a:endCxn id="10" idx="3"/>
          </p:cNvCxnSpPr>
          <p:nvPr/>
        </p:nvCxnSpPr>
        <p:spPr>
          <a:xfrm flipH="1">
            <a:off x="2405061" y="980688"/>
            <a:ext cx="144685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405060" y="2924944"/>
            <a:ext cx="45883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2657365" y="576461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赤矢印</a:t>
            </a:r>
            <a:r>
              <a:rPr lang="ja-JP" altLang="en-US" dirty="0" smtClean="0"/>
              <a:t>はプレイヤーが選択する。</a:t>
            </a:r>
            <a:endParaRPr kumimoji="1" lang="ja-JP" altLang="en-US" dirty="0"/>
          </a:p>
        </p:txBody>
      </p:sp>
      <p:cxnSp>
        <p:nvCxnSpPr>
          <p:cNvPr id="3" name="カギ線コネクタ 2"/>
          <p:cNvCxnSpPr>
            <a:stCxn id="12" idx="3"/>
            <a:endCxn id="6" idx="3"/>
          </p:cNvCxnSpPr>
          <p:nvPr/>
        </p:nvCxnSpPr>
        <p:spPr>
          <a:xfrm flipH="1" flipV="1">
            <a:off x="8433407" y="2702227"/>
            <a:ext cx="177792" cy="3412606"/>
          </a:xfrm>
          <a:prstGeom prst="bentConnector3">
            <a:avLst>
              <a:gd name="adj1" fmla="val -12857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佐久間拓神</dc:creator>
  <cp:lastModifiedBy>佐久間拓神</cp:lastModifiedBy>
  <cp:revision>11</cp:revision>
  <dcterms:created xsi:type="dcterms:W3CDTF">2013-04-18T05:22:18Z</dcterms:created>
  <dcterms:modified xsi:type="dcterms:W3CDTF">2013-04-25T01:35:21Z</dcterms:modified>
</cp:coreProperties>
</file>