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71" r:id="rId4"/>
    <p:sldId id="280" r:id="rId5"/>
    <p:sldId id="281" r:id="rId6"/>
    <p:sldId id="273" r:id="rId7"/>
    <p:sldId id="282" r:id="rId8"/>
    <p:sldId id="286" r:id="rId9"/>
    <p:sldId id="265" r:id="rId10"/>
    <p:sldId id="284" r:id="rId11"/>
    <p:sldId id="283" r:id="rId12"/>
    <p:sldId id="285" r:id="rId13"/>
    <p:sldId id="287" r:id="rId14"/>
    <p:sldId id="288" r:id="rId15"/>
    <p:sldId id="276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29" autoAdjust="0"/>
  </p:normalViewPr>
  <p:slideViewPr>
    <p:cSldViewPr>
      <p:cViewPr>
        <p:scale>
          <a:sx n="66" d="100"/>
          <a:sy n="66" d="100"/>
        </p:scale>
        <p:origin x="-1410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cat>
            <c:strRef>
              <c:f>List1!$A$2:$A$5</c:f>
              <c:strCache>
                <c:ptCount val="4"/>
                <c:pt idx="0">
                  <c:v>1. čtvrt.</c:v>
                </c:pt>
                <c:pt idx="1">
                  <c:v>2. čtvrt.</c:v>
                </c:pt>
                <c:pt idx="2">
                  <c:v>3. čtvrt.</c:v>
                </c:pt>
                <c:pt idx="3">
                  <c:v>4. čtvrt.</c:v>
                </c:pt>
              </c:strCache>
            </c:strRef>
          </c:cat>
          <c:val>
            <c:numRef>
              <c:f>List1!$B$2:$B$5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cs-CZ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8017-BDFE-481E-A73F-1DC2345D7BC2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101A-E4FD-4368-B5ED-4BC9D76033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66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obrázek</a:t>
            </a:r>
            <a:r>
              <a:rPr lang="cs-CZ" baseline="0" dirty="0" smtClean="0"/>
              <a:t> GANTA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828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kruhový graf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101A-E4FD-4368-B5ED-4BC9D7603315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5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4DDEB8-A430-42BF-85AF-B354CDFACA13}" type="datetimeFigureOut">
              <a:rPr lang="cs-CZ" smtClean="0"/>
              <a:t>25.10.2016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68B83B7-91D6-4570-B9D5-3071476AF48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72008" y="2852936"/>
            <a:ext cx="7772400" cy="2955775"/>
          </a:xfrm>
        </p:spPr>
        <p:txBody>
          <a:bodyPr/>
          <a:lstStyle/>
          <a:p>
            <a:r>
              <a:rPr lang="cs-CZ" b="1" dirty="0" smtClean="0"/>
              <a:t>Hospoda,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9552" y="4941168"/>
            <a:ext cx="6858000" cy="914400"/>
          </a:xfrm>
        </p:spPr>
        <p:txBody>
          <a:bodyPr/>
          <a:lstStyle/>
          <a:p>
            <a:r>
              <a:rPr lang="cs-CZ" b="1" dirty="0" smtClean="0"/>
              <a:t>kde </a:t>
            </a:r>
            <a:r>
              <a:rPr lang="cs-CZ" b="1" dirty="0"/>
              <a:t>se ztrácejí peníze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67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283152" cy="1371600"/>
          </a:xfrm>
        </p:spPr>
        <p:txBody>
          <a:bodyPr/>
          <a:lstStyle/>
          <a:p>
            <a:r>
              <a:rPr lang="cs-CZ" dirty="0" smtClean="0"/>
              <a:t>úspěch nebo selhání?</a:t>
            </a:r>
            <a:endParaRPr lang="cs-CZ" dirty="0"/>
          </a:p>
        </p:txBody>
      </p:sp>
      <p:pic>
        <p:nvPicPr>
          <p:cNvPr id="6146" name="Picture 2" descr="http://sd.keepcalm-o-matic.co.uk/i/keep-calm-and-work-as-a-team-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3960440" cy="46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9096" cy="1371600"/>
          </a:xfrm>
        </p:spPr>
        <p:txBody>
          <a:bodyPr/>
          <a:lstStyle/>
          <a:p>
            <a:r>
              <a:rPr lang="cs-CZ" dirty="0" smtClean="0"/>
              <a:t>odpracované hodiny</a:t>
            </a:r>
            <a:endParaRPr lang="cs-CZ" dirty="0"/>
          </a:p>
        </p:txBody>
      </p:sp>
      <p:graphicFrame>
        <p:nvGraphicFramePr>
          <p:cNvPr id="3" name="Graf 2"/>
          <p:cNvGraphicFramePr/>
          <p:nvPr>
            <p:extLst>
              <p:ext uri="{D42A27DB-BD31-4B8C-83A1-F6EECF244321}">
                <p14:modId xmlns:p14="http://schemas.microsoft.com/office/powerpoint/2010/main" val="1173153531"/>
              </p:ext>
            </p:extLst>
          </p:nvPr>
        </p:nvGraphicFramePr>
        <p:xfrm>
          <a:off x="1259632" y="206084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40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/>
              <a:t>screen</a:t>
            </a:r>
            <a:r>
              <a:rPr lang="cs-CZ" dirty="0" smtClean="0"/>
              <a:t> z </a:t>
            </a:r>
            <a:r>
              <a:rPr lang="cs-CZ" dirty="0" err="1" smtClean="0"/>
              <a:t>Trella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13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 rady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dirty="0" smtClean="0"/>
              <a:t>Nastolení jasných pravidel 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Pravidelné osobní schůzky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 smtClean="0"/>
              <a:t>„Neposlouchat, ale naslouchat“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3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571184" cy="1371600"/>
          </a:xfrm>
        </p:spPr>
        <p:txBody>
          <a:bodyPr/>
          <a:lstStyle/>
          <a:p>
            <a:r>
              <a:rPr lang="cs-CZ" dirty="0" smtClean="0"/>
              <a:t>co změnit </a:t>
            </a:r>
            <a:r>
              <a:rPr lang="cs-CZ" sz="2400" dirty="0" smtClean="0"/>
              <a:t>x</a:t>
            </a:r>
            <a:r>
              <a:rPr lang="cs-CZ" dirty="0" smtClean="0"/>
              <a:t> zachovat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 smtClean="0"/>
              <a:t>ZMĚNA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podrobnější zadání domácí práce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termín cvičení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r>
              <a:rPr lang="cs-CZ" b="1" dirty="0" smtClean="0"/>
              <a:t>ZACHOVÁNÍ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aktivní komunikace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vstřícný přístup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858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2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/>
          <a:lstStyle/>
          <a:p>
            <a:r>
              <a:rPr lang="cs-CZ" dirty="0" smtClean="0"/>
              <a:t>problém nebo příležitost?</a:t>
            </a:r>
            <a:endParaRPr lang="cs-CZ" dirty="0"/>
          </a:p>
        </p:txBody>
      </p:sp>
      <p:pic>
        <p:nvPicPr>
          <p:cNvPr id="1026" name="Picture 2" descr="Výsledek obráz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1" y="1640182"/>
            <a:ext cx="7829047" cy="52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1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Co </a:t>
            </a:r>
            <a:r>
              <a:rPr lang="cs-CZ" dirty="0" smtClean="0"/>
              <a:t>s tím?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/>
              <a:t>Základní </a:t>
            </a:r>
            <a:r>
              <a:rPr lang="cs-CZ" b="1" dirty="0" smtClean="0"/>
              <a:t>verze</a:t>
            </a:r>
          </a:p>
          <a:p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instalace </a:t>
            </a:r>
            <a:r>
              <a:rPr lang="cs-CZ" dirty="0" err="1" smtClean="0"/>
              <a:t>gastrosystému</a:t>
            </a:r>
            <a:endParaRPr lang="cs-CZ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 smtClean="0"/>
              <a:t>instalace kamerového systému</a:t>
            </a:r>
            <a:endParaRPr lang="cs-CZ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mtClean="0"/>
              <a:t>instalace skladového </a:t>
            </a:r>
            <a:r>
              <a:rPr lang="cs-CZ" dirty="0" smtClean="0"/>
              <a:t>systému</a:t>
            </a:r>
            <a:endParaRPr lang="cs-CZ" dirty="0"/>
          </a:p>
          <a:p>
            <a:endParaRPr lang="cs-CZ" b="1" dirty="0" smtClean="0"/>
          </a:p>
          <a:p>
            <a:r>
              <a:rPr lang="cs-CZ" b="1" dirty="0" smtClean="0"/>
              <a:t>Nadstavba</a:t>
            </a:r>
          </a:p>
          <a:p>
            <a:endParaRPr lang="cs-CZ" dirty="0"/>
          </a:p>
        </p:txBody>
      </p:sp>
      <p:pic>
        <p:nvPicPr>
          <p:cNvPr id="1026" name="Picture 2" descr="Výsledek obrázku pro to be or not to 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33" y="3749655"/>
            <a:ext cx="2664296" cy="31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ýsledek obrázku pro graph benef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96882"/>
            <a:ext cx="7416824" cy="45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přínosy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přehled </a:t>
            </a:r>
            <a:r>
              <a:rPr lang="cs-CZ" dirty="0"/>
              <a:t>nad </a:t>
            </a:r>
            <a:r>
              <a:rPr lang="cs-CZ" dirty="0" smtClean="0"/>
              <a:t>transakcemi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zamezit krádežím peněz a zboží </a:t>
            </a:r>
            <a:endParaRPr lang="cs-C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zvýšit </a:t>
            </a:r>
            <a:r>
              <a:rPr lang="cs-CZ" dirty="0"/>
              <a:t>bezpečnost personálu i hostů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27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harmonogram</a:t>
            </a:r>
            <a:endParaRPr lang="cs-CZ" dirty="0"/>
          </a:p>
        </p:txBody>
      </p:sp>
      <p:pic>
        <p:nvPicPr>
          <p:cNvPr id="2050" name="Picture 2" descr="Výsledek obrázku pro w horsley gan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59234"/>
            <a:ext cx="4606677" cy="307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-ams3-1.xx.fbcdn.net/v/t35.0-12/14858603_10207399416213054_2022971350_o.png?oh=9c004eb4a0cbe984cf3263caf83e8c4b&amp;oe=58125FD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1868"/>
            <a:ext cx="8964488" cy="315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96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finance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17" y="2271990"/>
            <a:ext cx="5671487" cy="40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ýsledek obrázku pro risk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61" y="1811536"/>
            <a:ext cx="4896544" cy="488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rizika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513341" y="1844824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chyba dodavatele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technické a </a:t>
            </a:r>
            <a:r>
              <a:rPr lang="cs-CZ" dirty="0" smtClean="0"/>
              <a:t>procesní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85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media-cache-ak0.pinimg.com/736x/d8/0e/f0/d80ef05441b49dc0134ed781e110b9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01" y="1268760"/>
            <a:ext cx="6192688" cy="42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teamu</a:t>
            </a:r>
            <a:endParaRPr lang="cs-CZ" dirty="0"/>
          </a:p>
        </p:txBody>
      </p:sp>
      <p:pic>
        <p:nvPicPr>
          <p:cNvPr id="3074" name="Picture 2" descr="http://vorkspace.com/blog/wp-content/uploads/TEAMbann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7893486" cy="515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ákladní">
  <a:themeElements>
    <a:clrScheme name="Základní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Základní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ákladní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553</TotalTime>
  <Words>99</Words>
  <Application>Microsoft Office PowerPoint</Application>
  <PresentationFormat>Předvádění na obrazovce (4:3)</PresentationFormat>
  <Paragraphs>50</Paragraphs>
  <Slides>15</Slides>
  <Notes>10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Základní</vt:lpstr>
      <vt:lpstr>Hospoda,</vt:lpstr>
      <vt:lpstr>problém nebo příležitost?</vt:lpstr>
      <vt:lpstr>Co s tím?</vt:lpstr>
      <vt:lpstr>přínosy</vt:lpstr>
      <vt:lpstr>harmonogram</vt:lpstr>
      <vt:lpstr>finance</vt:lpstr>
      <vt:lpstr>rizika</vt:lpstr>
      <vt:lpstr>Prezentace aplikace PowerPoint</vt:lpstr>
      <vt:lpstr>hodnocení teamu</vt:lpstr>
      <vt:lpstr>úspěch nebo selhání?</vt:lpstr>
      <vt:lpstr>odpracované hodiny</vt:lpstr>
      <vt:lpstr>komunikace</vt:lpstr>
      <vt:lpstr>3 rady</vt:lpstr>
      <vt:lpstr>co změnit x zachovat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Hospoda,</dc:title>
  <dc:creator>Jakub</dc:creator>
  <cp:lastModifiedBy>Jakub</cp:lastModifiedBy>
  <cp:revision>33</cp:revision>
  <dcterms:created xsi:type="dcterms:W3CDTF">2016-10-11T17:20:41Z</dcterms:created>
  <dcterms:modified xsi:type="dcterms:W3CDTF">2016-10-25T17:58:03Z</dcterms:modified>
</cp:coreProperties>
</file>