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7" r:id="rId12"/>
    <p:sldId id="265" r:id="rId13"/>
    <p:sldId id="276" r:id="rId14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540" autoAdjust="0"/>
  </p:normalViewPr>
  <p:slideViewPr>
    <p:cSldViewPr>
      <p:cViewPr>
        <p:scale>
          <a:sx n="66" d="100"/>
          <a:sy n="66" d="100"/>
        </p:scale>
        <p:origin x="-1410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38017-BDFE-481E-A73F-1DC2345D7BC2}" type="datetimeFigureOut">
              <a:rPr lang="cs-CZ" smtClean="0"/>
              <a:t>20.10.2016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8101A-E4FD-4368-B5ED-4BC9D760331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10666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 </a:t>
            </a:r>
          </a:p>
          <a:p>
            <a:r>
              <a:rPr lang="cs-CZ" u="sng" dirty="0" smtClean="0"/>
              <a:t>Základní verze</a:t>
            </a:r>
            <a:endParaRPr lang="cs-CZ" dirty="0" smtClean="0"/>
          </a:p>
          <a:p>
            <a:r>
              <a:rPr lang="cs-CZ" dirty="0" smtClean="0"/>
              <a:t>	Tento projekt zákazníkovi přinese větší přehled nad transakcemi, které se v jeho restauraci dějí a také by měl tímto zamezit krádežím peněz a zboží v jeho podniku. Dále by se měla zvýšit bezpečnost personálu i hostů.</a:t>
            </a:r>
          </a:p>
          <a:p>
            <a:r>
              <a:rPr lang="cs-CZ" dirty="0" smtClean="0"/>
              <a:t> </a:t>
            </a:r>
          </a:p>
          <a:p>
            <a:r>
              <a:rPr lang="cs-CZ" u="sng" dirty="0" smtClean="0"/>
              <a:t>Nadstavba</a:t>
            </a:r>
            <a:endParaRPr lang="cs-CZ" dirty="0" smtClean="0"/>
          </a:p>
          <a:p>
            <a:r>
              <a:rPr lang="cs-CZ" dirty="0" smtClean="0"/>
              <a:t>	Včetně všeho, co obsahuje základní verze, přinese tato nadstavba zákazníkovi vyšší obsazenost restaurace a skrz to i větší zisky. Dále pak větší povědomí o restauraci ve veřejném prostoru.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8101A-E4FD-4368-B5ED-4BC9D7603315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3251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Základní verze</a:t>
            </a:r>
            <a:endParaRPr lang="cs-C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cs-C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Projekt bude úspěšný v případě, že </a:t>
            </a:r>
          </a:p>
          <a:p>
            <a:pPr lvl="0"/>
            <a:r>
              <a:rPr lang="cs-C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 nám podaří vytvořit transparentní systém, který bude zajišťovat, aby měl zákazník přehled o veškerých finančních a materiálových transakcích, které se v hospodě dějí.</a:t>
            </a:r>
          </a:p>
          <a:p>
            <a:pPr lvl="0"/>
            <a:r>
              <a:rPr lang="cs-C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zredukujeme peněžní a materiální ztráty o 90%. </a:t>
            </a:r>
          </a:p>
          <a:p>
            <a:r>
              <a:rPr lang="cs-C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</a:p>
          <a:p>
            <a:r>
              <a:rPr lang="cs-C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cs-CZ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Nadstavba</a:t>
            </a:r>
            <a:endParaRPr lang="cs-C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cs-C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Projekt bude úspěšný, pokud se nám podaří</a:t>
            </a:r>
          </a:p>
          <a:p>
            <a:pPr lvl="0"/>
            <a:r>
              <a:rPr lang="cs-C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zvýšit marketingovou kampaní obsazenost restaurace na 75%.</a:t>
            </a:r>
          </a:p>
          <a:p>
            <a:pPr lvl="0"/>
            <a:r>
              <a:rPr lang="cs-C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zvýšení návštěvnosti webových stránek na čtyřnásobek.</a:t>
            </a:r>
          </a:p>
          <a:p>
            <a:r>
              <a:rPr lang="cs-C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8101A-E4FD-4368-B5ED-4BC9D7603315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78280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u="sng" dirty="0" smtClean="0"/>
              <a:t>Základní verze</a:t>
            </a:r>
            <a:endParaRPr lang="cs-CZ" dirty="0" smtClean="0"/>
          </a:p>
          <a:p>
            <a:r>
              <a:rPr lang="cs-CZ" dirty="0" smtClean="0"/>
              <a:t>	Bude nainstalován pokladní a skladový systém a zákazník společně se zaměstnanci budou proškoleni pro práci s tímto systémem.</a:t>
            </a:r>
          </a:p>
          <a:p>
            <a:r>
              <a:rPr lang="cs-CZ" dirty="0" smtClean="0"/>
              <a:t>	Bude nainstalován kamerový systém a zákazník bude proškolen pro práci s tímto systémem.</a:t>
            </a:r>
          </a:p>
          <a:p>
            <a:r>
              <a:rPr lang="cs-CZ" dirty="0" smtClean="0"/>
              <a:t>	</a:t>
            </a:r>
          </a:p>
          <a:p>
            <a:r>
              <a:rPr lang="cs-CZ" u="sng" dirty="0" smtClean="0"/>
              <a:t>Nadstavba</a:t>
            </a:r>
            <a:endParaRPr lang="cs-CZ" dirty="0" smtClean="0"/>
          </a:p>
          <a:p>
            <a:r>
              <a:rPr lang="cs-CZ" dirty="0" smtClean="0"/>
              <a:t>	Kromě obsahu základní verze zákazník obdrží obchodní plán a marketingový plán v písemné podobě.</a:t>
            </a:r>
          </a:p>
          <a:p>
            <a:r>
              <a:rPr lang="cs-CZ" dirty="0" smtClean="0"/>
              <a:t>	Budou vyhotoveny webové stránky a bude poskytnut návod na obsluhu těchto stránek.</a:t>
            </a:r>
          </a:p>
          <a:p>
            <a:r>
              <a:rPr lang="cs-CZ" dirty="0" smtClean="0"/>
              <a:t>	Bude vytvořena stránka na </a:t>
            </a:r>
            <a:r>
              <a:rPr lang="cs-CZ" dirty="0" err="1" smtClean="0"/>
              <a:t>Facebooku</a:t>
            </a:r>
            <a:r>
              <a:rPr lang="cs-CZ" dirty="0" smtClean="0"/>
              <a:t> a předána do správy zákazníkovi.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8101A-E4FD-4368-B5ED-4BC9D7603315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55435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u="sng" dirty="0" smtClean="0"/>
              <a:t>Základní verze</a:t>
            </a:r>
            <a:endParaRPr lang="cs-CZ" dirty="0" smtClean="0"/>
          </a:p>
          <a:p>
            <a:r>
              <a:rPr lang="cs-CZ" dirty="0" smtClean="0"/>
              <a:t>	Vytvořit systém pro monitoring materiálních a peněžních transakcí, aby měl zákazník přehled o všech transakcích v restauraci, protože je to, podle slov zákazníka i podle našeho mínění, příčina krádeží v hospodě.</a:t>
            </a:r>
          </a:p>
          <a:p>
            <a:r>
              <a:rPr lang="cs-CZ" dirty="0" smtClean="0"/>
              <a:t> </a:t>
            </a:r>
          </a:p>
          <a:p>
            <a:r>
              <a:rPr lang="cs-CZ" u="sng" dirty="0" smtClean="0"/>
              <a:t>Nadstavba</a:t>
            </a:r>
            <a:endParaRPr lang="cs-CZ" dirty="0" smtClean="0"/>
          </a:p>
          <a:p>
            <a:r>
              <a:rPr lang="cs-CZ" dirty="0" smtClean="0"/>
              <a:t>	Připravit návrh strategie pro zlepšení ziskovosti a také návrh marketingové kampaně, aby měl zákazník plán, jak zlepšit bilanci restaurace, protože je aktuálně ve ztrátě.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8101A-E4FD-4368-B5ED-4BC9D7603315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7479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Ukázka WIKI, WBS</a:t>
            </a:r>
            <a:r>
              <a:rPr lang="cs-CZ" baseline="0" dirty="0" smtClean="0"/>
              <a:t> schéma, ?SWOT?, </a:t>
            </a:r>
            <a:r>
              <a:rPr lang="cs-CZ" dirty="0" smtClean="0"/>
              <a:t>Výkazu</a:t>
            </a:r>
            <a:r>
              <a:rPr lang="cs-CZ" baseline="0" dirty="0" smtClean="0"/>
              <a:t> práce 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8101A-E4FD-4368-B5ED-4BC9D7603315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992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DEB8-A430-42BF-85AF-B354CDFACA13}" type="datetimeFigureOut">
              <a:rPr lang="cs-CZ" smtClean="0"/>
              <a:t>20.10.2016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68B83B7-91D6-4570-B9D5-3071476AF481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DEB8-A430-42BF-85AF-B354CDFACA13}" type="datetimeFigureOut">
              <a:rPr lang="cs-CZ" smtClean="0"/>
              <a:t>20.10.2016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83B7-91D6-4570-B9D5-3071476AF481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DEB8-A430-42BF-85AF-B354CDFACA13}" type="datetimeFigureOut">
              <a:rPr lang="cs-CZ" smtClean="0"/>
              <a:t>20.10.2016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83B7-91D6-4570-B9D5-3071476AF481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DEB8-A430-42BF-85AF-B354CDFACA13}" type="datetimeFigureOut">
              <a:rPr lang="cs-CZ" smtClean="0"/>
              <a:t>20.10.2016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83B7-91D6-4570-B9D5-3071476AF481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DEB8-A430-42BF-85AF-B354CDFACA13}" type="datetimeFigureOut">
              <a:rPr lang="cs-CZ" smtClean="0"/>
              <a:t>20.10.2016</a:t>
            </a:fld>
            <a:endParaRPr lang="cs-CZ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8B83B7-91D6-4570-B9D5-3071476AF481}" type="slidenum">
              <a:rPr lang="cs-CZ" smtClean="0"/>
              <a:t>‹#›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DEB8-A430-42BF-85AF-B354CDFACA13}" type="datetimeFigureOut">
              <a:rPr lang="cs-CZ" smtClean="0"/>
              <a:t>20.10.2016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83B7-91D6-4570-B9D5-3071476AF481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DEB8-A430-42BF-85AF-B354CDFACA13}" type="datetimeFigureOut">
              <a:rPr lang="cs-CZ" smtClean="0"/>
              <a:t>20.10.2016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83B7-91D6-4570-B9D5-3071476AF481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DEB8-A430-42BF-85AF-B354CDFACA13}" type="datetimeFigureOut">
              <a:rPr lang="cs-CZ" smtClean="0"/>
              <a:t>20.10.2016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83B7-91D6-4570-B9D5-3071476AF481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DEB8-A430-42BF-85AF-B354CDFACA13}" type="datetimeFigureOut">
              <a:rPr lang="cs-CZ" smtClean="0"/>
              <a:t>20.10.2016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83B7-91D6-4570-B9D5-3071476AF481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DEB8-A430-42BF-85AF-B354CDFACA13}" type="datetimeFigureOut">
              <a:rPr lang="cs-CZ" smtClean="0"/>
              <a:t>20.10.2016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83B7-91D6-4570-B9D5-3071476AF481}" type="slidenum">
              <a:rPr lang="cs-CZ" smtClean="0"/>
              <a:t>‹#›</a:t>
            </a:fld>
            <a:endParaRPr lang="cs-CZ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DEB8-A430-42BF-85AF-B354CDFACA13}" type="datetimeFigureOut">
              <a:rPr lang="cs-CZ" smtClean="0"/>
              <a:t>20.10.2016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68B83B7-91D6-4570-B9D5-3071476AF481}" type="slidenum">
              <a:rPr lang="cs-CZ" smtClean="0"/>
              <a:t>‹#›</a:t>
            </a:fld>
            <a:endParaRPr lang="cs-CZ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14DDEB8-A430-42BF-85AF-B354CDFACA13}" type="datetimeFigureOut">
              <a:rPr lang="cs-CZ" smtClean="0"/>
              <a:t>20.10.2016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68B83B7-91D6-4570-B9D5-3071476AF481}" type="slidenum">
              <a:rPr lang="cs-CZ" smtClean="0"/>
              <a:t>‹#›</a:t>
            </a:fld>
            <a:endParaRPr lang="cs-CZ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72008" y="2852936"/>
            <a:ext cx="7772400" cy="2955775"/>
          </a:xfrm>
        </p:spPr>
        <p:txBody>
          <a:bodyPr/>
          <a:lstStyle/>
          <a:p>
            <a:r>
              <a:rPr lang="cs-CZ" b="1" dirty="0" smtClean="0"/>
              <a:t>Hospoda,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39552" y="4941168"/>
            <a:ext cx="6858000" cy="914400"/>
          </a:xfrm>
        </p:spPr>
        <p:txBody>
          <a:bodyPr/>
          <a:lstStyle/>
          <a:p>
            <a:r>
              <a:rPr lang="cs-CZ" b="1" dirty="0" smtClean="0"/>
              <a:t>kde </a:t>
            </a:r>
            <a:r>
              <a:rPr lang="cs-CZ" b="1" dirty="0"/>
              <a:t>se ztrácejí peníze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7670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cíle</a:t>
            </a:r>
            <a:endParaRPr lang="cs-CZ" dirty="0"/>
          </a:p>
        </p:txBody>
      </p:sp>
      <p:sp>
        <p:nvSpPr>
          <p:cNvPr id="4" name="Obdélník 3"/>
          <p:cNvSpPr/>
          <p:nvPr/>
        </p:nvSpPr>
        <p:spPr>
          <a:xfrm>
            <a:off x="513341" y="1844824"/>
            <a:ext cx="79208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b="1" dirty="0"/>
              <a:t>Základní </a:t>
            </a:r>
            <a:r>
              <a:rPr lang="cs-CZ" b="1" dirty="0" smtClean="0"/>
              <a:t>verze</a:t>
            </a:r>
          </a:p>
          <a:p>
            <a:endParaRPr lang="cs-CZ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 smtClean="0"/>
              <a:t>vytvoření systému pro monitoring materiálních a peněžních transakcí</a:t>
            </a:r>
          </a:p>
          <a:p>
            <a:endParaRPr lang="cs-CZ" b="1" dirty="0" smtClean="0"/>
          </a:p>
          <a:p>
            <a:r>
              <a:rPr lang="cs-CZ" b="1" dirty="0" smtClean="0"/>
              <a:t>Nadstavba</a:t>
            </a:r>
          </a:p>
          <a:p>
            <a:endParaRPr lang="cs-CZ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 smtClean="0"/>
              <a:t>návrh strategie pro zlepšení ziskovosti</a:t>
            </a:r>
            <a:endParaRPr lang="cs-CZ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 smtClean="0"/>
              <a:t>návrh marketingové kampaně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5512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Ukázka práce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236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hodnocení teamu</a:t>
            </a:r>
            <a:endParaRPr lang="cs-CZ" dirty="0"/>
          </a:p>
        </p:txBody>
      </p:sp>
      <p:pic>
        <p:nvPicPr>
          <p:cNvPr id="3074" name="Picture 2" descr="http://vorkspace.com/blog/wp-content/uploads/TEAMbann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00808"/>
            <a:ext cx="7893486" cy="515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22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520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491064" cy="1371600"/>
          </a:xfrm>
        </p:spPr>
        <p:txBody>
          <a:bodyPr/>
          <a:lstStyle/>
          <a:p>
            <a:r>
              <a:rPr lang="cs-CZ" dirty="0" smtClean="0"/>
              <a:t>REPORT OD ZÁKAZNÍKA</a:t>
            </a:r>
            <a:endParaRPr lang="cs-CZ" dirty="0"/>
          </a:p>
        </p:txBody>
      </p:sp>
      <p:pic>
        <p:nvPicPr>
          <p:cNvPr id="1026" name="Picture 2" descr="Výsledek obrázk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1" y="1640182"/>
            <a:ext cx="7829047" cy="5217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01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schůzka 17.10.2016</a:t>
            </a:r>
            <a:endParaRPr lang="cs-CZ" dirty="0"/>
          </a:p>
        </p:txBody>
      </p:sp>
      <p:pic>
        <p:nvPicPr>
          <p:cNvPr id="2050" name="Picture 2" descr="https://scontent-amt2-1.xx.fbcdn.net/v/t35.0-12/14787570_1083513908430856_1250566282_o.jpg?oh=0844c8d61d262ec918f1250e25134be0&amp;oe=58099F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44824"/>
            <a:ext cx="8086271" cy="454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60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SCHŮZKA 18.10.2016</a:t>
            </a:r>
            <a:endParaRPr lang="cs-CZ" dirty="0"/>
          </a:p>
        </p:txBody>
      </p:sp>
      <p:pic>
        <p:nvPicPr>
          <p:cNvPr id="3074" name="Picture 2" descr="https://scontent-amt2-1.xx.fbcdn.net/v/t35.0-12/14795834_1085039948278252_1573480977_o.jpg?oh=f28d8a292c86b7d2ee70c797aaf9a26e&amp;oe=5809E6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8104065" cy="455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37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nástroje</a:t>
            </a:r>
            <a:endParaRPr lang="cs-CZ" dirty="0"/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565" y="1916832"/>
            <a:ext cx="36195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26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proč?</a:t>
            </a:r>
            <a:endParaRPr lang="cs-CZ" dirty="0"/>
          </a:p>
        </p:txBody>
      </p:sp>
      <p:sp>
        <p:nvSpPr>
          <p:cNvPr id="4" name="Obdélník 3"/>
          <p:cNvSpPr/>
          <p:nvPr/>
        </p:nvSpPr>
        <p:spPr>
          <a:xfrm>
            <a:off x="513341" y="1844824"/>
            <a:ext cx="79208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b="1" dirty="0"/>
              <a:t>Základní </a:t>
            </a:r>
            <a:r>
              <a:rPr lang="cs-CZ" b="1" dirty="0" smtClean="0"/>
              <a:t>verze</a:t>
            </a:r>
          </a:p>
          <a:p>
            <a:endParaRPr lang="cs-CZ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 smtClean="0"/>
              <a:t>přínos přehledu nad transakcemi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 smtClean="0"/>
              <a:t>zamezení krádežím peněz a zboží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 smtClean="0"/>
              <a:t>zvýšení bezpečnosti personálu i hostů</a:t>
            </a:r>
            <a:endParaRPr lang="cs-CZ" dirty="0"/>
          </a:p>
          <a:p>
            <a:endParaRPr lang="cs-CZ" b="1" dirty="0" smtClean="0"/>
          </a:p>
          <a:p>
            <a:r>
              <a:rPr lang="cs-CZ" b="1" dirty="0" smtClean="0"/>
              <a:t>Nadstavba</a:t>
            </a:r>
          </a:p>
          <a:p>
            <a:endParaRPr lang="cs-CZ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 smtClean="0"/>
              <a:t>zvýšení zisků</a:t>
            </a:r>
            <a:endParaRPr lang="cs-CZ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zvýšení </a:t>
            </a:r>
            <a:r>
              <a:rPr lang="cs-CZ" dirty="0" smtClean="0"/>
              <a:t>povědomosti o restauraci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3206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KDO?</a:t>
            </a:r>
            <a:endParaRPr lang="cs-CZ" dirty="0"/>
          </a:p>
        </p:txBody>
      </p:sp>
      <p:sp>
        <p:nvSpPr>
          <p:cNvPr id="3" name="Obdélník 2"/>
          <p:cNvSpPr/>
          <p:nvPr/>
        </p:nvSpPr>
        <p:spPr>
          <a:xfrm>
            <a:off x="467544" y="1844824"/>
            <a:ext cx="799288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b="1" dirty="0"/>
              <a:t>Jakub </a:t>
            </a:r>
            <a:r>
              <a:rPr lang="cs-CZ" b="1" dirty="0" smtClean="0"/>
              <a:t>Hruška </a:t>
            </a:r>
            <a:r>
              <a:rPr lang="cs-CZ" dirty="0" smtClean="0"/>
              <a:t>- </a:t>
            </a:r>
            <a:r>
              <a:rPr lang="cs-CZ" dirty="0"/>
              <a:t>vedení týmu, dodržování </a:t>
            </a:r>
            <a:r>
              <a:rPr lang="cs-CZ" dirty="0" smtClean="0"/>
              <a:t>termínu</a:t>
            </a:r>
          </a:p>
          <a:p>
            <a:endParaRPr lang="cs-CZ" dirty="0"/>
          </a:p>
          <a:p>
            <a:r>
              <a:rPr lang="cs-CZ" b="1" dirty="0" smtClean="0"/>
              <a:t>Michal Koreš </a:t>
            </a:r>
            <a:r>
              <a:rPr lang="cs-CZ" dirty="0" smtClean="0"/>
              <a:t>- </a:t>
            </a:r>
            <a:r>
              <a:rPr lang="cs-CZ" dirty="0"/>
              <a:t>úpravy a aktualizace wiki, marketingový </a:t>
            </a:r>
            <a:r>
              <a:rPr lang="cs-CZ" dirty="0" smtClean="0"/>
              <a:t>specialista</a:t>
            </a:r>
          </a:p>
          <a:p>
            <a:endParaRPr lang="cs-CZ" b="1" dirty="0"/>
          </a:p>
          <a:p>
            <a:r>
              <a:rPr lang="cs-CZ" b="1" dirty="0" smtClean="0"/>
              <a:t>Jakub Kučera</a:t>
            </a:r>
            <a:r>
              <a:rPr lang="cs-CZ" dirty="0" smtClean="0"/>
              <a:t> - tvorba </a:t>
            </a:r>
            <a:r>
              <a:rPr lang="cs-CZ" dirty="0"/>
              <a:t>zápisů a prezentací, správce </a:t>
            </a:r>
            <a:r>
              <a:rPr lang="cs-CZ" dirty="0" smtClean="0"/>
              <a:t>systému </a:t>
            </a:r>
            <a:r>
              <a:rPr lang="cs-CZ" dirty="0" err="1" smtClean="0"/>
              <a:t>Trello</a:t>
            </a:r>
            <a:endParaRPr lang="cs-CZ" dirty="0" smtClean="0"/>
          </a:p>
          <a:p>
            <a:endParaRPr lang="cs-CZ" b="1" dirty="0"/>
          </a:p>
          <a:p>
            <a:r>
              <a:rPr lang="cs-CZ" b="1" dirty="0"/>
              <a:t>Konstantin </a:t>
            </a:r>
            <a:r>
              <a:rPr lang="cs-CZ" b="1" dirty="0" err="1" smtClean="0"/>
              <a:t>Kožokar</a:t>
            </a:r>
            <a:r>
              <a:rPr lang="cs-CZ" dirty="0"/>
              <a:t> </a:t>
            </a:r>
            <a:r>
              <a:rPr lang="cs-CZ" dirty="0" smtClean="0"/>
              <a:t>- </a:t>
            </a:r>
            <a:r>
              <a:rPr lang="cs-CZ" dirty="0"/>
              <a:t>prezentace výstupů, analýza cen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326139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Kritéria úspěchu</a:t>
            </a:r>
            <a:endParaRPr lang="cs-CZ" dirty="0"/>
          </a:p>
        </p:txBody>
      </p:sp>
      <p:sp>
        <p:nvSpPr>
          <p:cNvPr id="3" name="Obdélník 2"/>
          <p:cNvSpPr/>
          <p:nvPr/>
        </p:nvSpPr>
        <p:spPr>
          <a:xfrm>
            <a:off x="513341" y="1844824"/>
            <a:ext cx="79208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b="1" dirty="0"/>
              <a:t>Základní </a:t>
            </a:r>
            <a:r>
              <a:rPr lang="cs-CZ" b="1" dirty="0" smtClean="0"/>
              <a:t>verze</a:t>
            </a:r>
          </a:p>
          <a:p>
            <a:endParaRPr lang="cs-CZ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 smtClean="0"/>
              <a:t>zredukování peněžní </a:t>
            </a:r>
            <a:r>
              <a:rPr lang="cs-CZ" dirty="0"/>
              <a:t>a materiální ztráty o 90</a:t>
            </a:r>
            <a:r>
              <a:rPr lang="cs-CZ" dirty="0" smtClean="0"/>
              <a:t>%</a:t>
            </a:r>
            <a:endParaRPr lang="cs-CZ" dirty="0"/>
          </a:p>
          <a:p>
            <a:endParaRPr lang="cs-CZ" b="1" dirty="0" smtClean="0"/>
          </a:p>
          <a:p>
            <a:r>
              <a:rPr lang="cs-CZ" b="1" dirty="0" smtClean="0"/>
              <a:t>Nadstavba</a:t>
            </a:r>
          </a:p>
          <a:p>
            <a:endParaRPr lang="cs-CZ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 smtClean="0"/>
              <a:t>zvýšení obsazenosti </a:t>
            </a:r>
            <a:r>
              <a:rPr lang="cs-CZ" dirty="0"/>
              <a:t>restaurace na 75</a:t>
            </a:r>
            <a:r>
              <a:rPr lang="cs-CZ" dirty="0" smtClean="0"/>
              <a:t>%</a:t>
            </a:r>
            <a:endParaRPr lang="cs-CZ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zvýšení návštěvnosti webových stránek na </a:t>
            </a:r>
            <a:r>
              <a:rPr lang="cs-CZ" dirty="0" smtClean="0"/>
              <a:t>čtyřnásobek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3777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Varianty řešení</a:t>
            </a:r>
            <a:endParaRPr lang="cs-CZ" dirty="0"/>
          </a:p>
        </p:txBody>
      </p:sp>
      <p:sp>
        <p:nvSpPr>
          <p:cNvPr id="4" name="Obdélník 3"/>
          <p:cNvSpPr/>
          <p:nvPr/>
        </p:nvSpPr>
        <p:spPr>
          <a:xfrm>
            <a:off x="513341" y="1844824"/>
            <a:ext cx="79208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b="1" dirty="0"/>
              <a:t>Základní </a:t>
            </a:r>
            <a:r>
              <a:rPr lang="cs-CZ" b="1" dirty="0" smtClean="0"/>
              <a:t>verze</a:t>
            </a:r>
          </a:p>
          <a:p>
            <a:endParaRPr lang="cs-CZ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 smtClean="0"/>
              <a:t>instalace pokladního a skladového systému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 smtClean="0"/>
              <a:t>instalace kamerového systému</a:t>
            </a:r>
            <a:endParaRPr lang="cs-CZ" dirty="0"/>
          </a:p>
          <a:p>
            <a:endParaRPr lang="cs-CZ" b="1" dirty="0" smtClean="0"/>
          </a:p>
          <a:p>
            <a:r>
              <a:rPr lang="cs-CZ" b="1" dirty="0" smtClean="0"/>
              <a:t>Nadstavba</a:t>
            </a:r>
          </a:p>
          <a:p>
            <a:endParaRPr lang="cs-CZ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 smtClean="0"/>
              <a:t>obchodní a marketingový plán</a:t>
            </a:r>
            <a:endParaRPr lang="cs-CZ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 smtClean="0"/>
              <a:t>vyhotovení webových stránek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 smtClean="0"/>
              <a:t>vyhotovení stránek na </a:t>
            </a:r>
            <a:r>
              <a:rPr lang="cs-CZ" dirty="0" err="1" smtClean="0"/>
              <a:t>Facebooku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3095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ákladní">
  <a:themeElements>
    <a:clrScheme name="Základní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Základní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Základní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390</TotalTime>
  <Words>173</Words>
  <Application>Microsoft Office PowerPoint</Application>
  <PresentationFormat>Předvádění na obrazovce (4:3)</PresentationFormat>
  <Paragraphs>92</Paragraphs>
  <Slides>13</Slides>
  <Notes>5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4" baseType="lpstr">
      <vt:lpstr>Základní</vt:lpstr>
      <vt:lpstr>Hospoda,</vt:lpstr>
      <vt:lpstr>REPORT OD ZÁKAZNÍKA</vt:lpstr>
      <vt:lpstr>schůzka 17.10.2016</vt:lpstr>
      <vt:lpstr>SCHŮZKA 18.10.2016</vt:lpstr>
      <vt:lpstr>nástroje</vt:lpstr>
      <vt:lpstr>proč?</vt:lpstr>
      <vt:lpstr>KDO?</vt:lpstr>
      <vt:lpstr>Kritéria úspěchu</vt:lpstr>
      <vt:lpstr>Varianty řešení</vt:lpstr>
      <vt:lpstr>cíle</vt:lpstr>
      <vt:lpstr>Ukázka práce</vt:lpstr>
      <vt:lpstr>hodnocení teamu</vt:lpstr>
      <vt:lpstr>Prezentace aplikace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Hospoda,</dc:title>
  <dc:creator>Jakub</dc:creator>
  <cp:lastModifiedBy>Jakub</cp:lastModifiedBy>
  <cp:revision>21</cp:revision>
  <dcterms:created xsi:type="dcterms:W3CDTF">2016-10-11T17:20:41Z</dcterms:created>
  <dcterms:modified xsi:type="dcterms:W3CDTF">2016-10-20T05:48:24Z</dcterms:modified>
</cp:coreProperties>
</file>