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4DDEB8-A430-42BF-85AF-B354CDFACA13}" type="datetimeFigureOut">
              <a:rPr lang="cs-CZ" smtClean="0"/>
              <a:t>12.10.2016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fel.cvut.cz/B161_B6B36ZPR/105_Hospoda/blob/master/Z%C3%A1pis_z_1_sch%C5%AFzky.doc" TargetMode="External"/><Relationship Id="rId2" Type="http://schemas.openxmlformats.org/officeDocument/2006/relationships/hyperlink" Target="http://vorkspace.com/blog/wp-content/uploads/TEAMbanner.jp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spreadsheets/d/1Vrij1fmhchxSSivvMUmu-o3E1l2eBFtmKVb821zJuMw/edit#gid=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2008" y="2852936"/>
            <a:ext cx="7772400" cy="2955775"/>
          </a:xfrm>
        </p:spPr>
        <p:txBody>
          <a:bodyPr/>
          <a:lstStyle/>
          <a:p>
            <a:r>
              <a:rPr lang="cs-CZ" b="1" dirty="0" smtClean="0"/>
              <a:t>Hospoda,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6858000" cy="914400"/>
          </a:xfrm>
        </p:spPr>
        <p:txBody>
          <a:bodyPr/>
          <a:lstStyle/>
          <a:p>
            <a:r>
              <a:rPr lang="cs-CZ" b="1" dirty="0" smtClean="0"/>
              <a:t>kde </a:t>
            </a:r>
            <a:r>
              <a:rPr lang="cs-CZ" b="1" dirty="0"/>
              <a:t>se ztrácejí peníze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67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67544" y="1700808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TEAM Banner: </a:t>
            </a: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vorkspace.com/blog/wp-content/uploads/TEAMbanner.jpg</a:t>
            </a:r>
            <a:r>
              <a:rPr lang="cs-CZ" dirty="0"/>
              <a:t/>
            </a:r>
            <a:br>
              <a:rPr lang="cs-CZ" dirty="0"/>
            </a:br>
            <a:endParaRPr lang="cs-C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ZÁPIS ze schůzky: </a:t>
            </a:r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://gitlab.fel.cvut.cz/B161_B6B36ZPR/105_Hospoda/blob/master/Z%C3%A1pis_z_1_sch%C5%AFzky.doc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00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3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složení teamu</a:t>
            </a:r>
            <a:endParaRPr lang="cs-CZ" dirty="0"/>
          </a:p>
        </p:txBody>
      </p:sp>
      <p:pic>
        <p:nvPicPr>
          <p:cNvPr id="1026" name="Picture 2" descr="https://scontent-ams3-1.xx.fbcdn.net/v/t1.0-9/12507114_10201322110370821_4356863718856974381_n.jpg?oh=ed3e9b18292a6c362081a749795c97a0&amp;oe=58635E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1896852" cy="18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ams3-1.xx.fbcdn.net/v/t1.0-9/12096209_1066468200039064_4469502373139831546_n.jpg?oh=effe2f692c17c07291a264f18f762977&amp;oe=586686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55" y="1772816"/>
            <a:ext cx="1905113" cy="19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ams3-1.xx.fbcdn.net/v/t1.0-9/10435004_10202356002090853_335496423139343010_n.jpg?oh=a09ee0d7aefca9d08bdad1475ae0aec4&amp;oe=58A3A6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81394"/>
            <a:ext cx="2088232" cy="191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-ams3-1.xx.fbcdn.net/v/t34.0-12/14694678_1078032382312342_505770293_n.jpg?oh=9f1db0b4d6f8f06843c0fdc8421df65d&amp;oe=580040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21" y="1759938"/>
            <a:ext cx="1905111" cy="19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395536" y="3861048"/>
            <a:ext cx="1896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Ahoj, mé jméno je Jakub Hruška, je mi 21 let a pocházím z </a:t>
            </a:r>
            <a:r>
              <a:rPr lang="cs-CZ" sz="1400" dirty="0" smtClean="0"/>
              <a:t>Třebíče. Mým </a:t>
            </a:r>
            <a:r>
              <a:rPr lang="cs-CZ" sz="1400" dirty="0"/>
              <a:t>profesním koníčkem jsou </a:t>
            </a:r>
            <a:r>
              <a:rPr lang="cs-CZ" sz="1400" dirty="0"/>
              <a:t>databáze a datová </a:t>
            </a:r>
            <a:r>
              <a:rPr lang="cs-CZ" sz="1400" dirty="0"/>
              <a:t>analýza. V </a:t>
            </a:r>
            <a:r>
              <a:rPr lang="cs-CZ" sz="1400" dirty="0"/>
              <a:t>našem týmu </a:t>
            </a:r>
            <a:r>
              <a:rPr lang="cs-CZ" sz="1400" dirty="0" smtClean="0"/>
              <a:t>zastávám roli </a:t>
            </a:r>
            <a:r>
              <a:rPr lang="cs-CZ" sz="1400" dirty="0"/>
              <a:t>Formovače/Analytika.</a:t>
            </a:r>
            <a:endParaRPr lang="cs-CZ" sz="1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2378855" y="3861048"/>
            <a:ext cx="1896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Jmenuji se Jakub Kučera. Je mi 20 let a bydlím v malé vesničce blízko Berouna. Mezi mé záliby patří multimediální tvorba. Má role v našem </a:t>
            </a:r>
            <a:r>
              <a:rPr lang="cs-CZ" sz="1400" dirty="0" smtClean="0"/>
              <a:t>teamu </a:t>
            </a:r>
            <a:r>
              <a:rPr lang="cs-CZ" sz="1400" dirty="0"/>
              <a:t>je </a:t>
            </a:r>
            <a:r>
              <a:rPr lang="cs-CZ" sz="1400" dirty="0" err="1"/>
              <a:t>Stmelovač</a:t>
            </a:r>
            <a:r>
              <a:rPr lang="cs-CZ" sz="1400" dirty="0"/>
              <a:t> / Inovátor.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4355976" y="3861048"/>
            <a:ext cx="2088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Moje jméno je Michal Koreš. Je mi 22 let a jsem z vesnice blízko Tábora. Mezi moje koníčky patří četba, hraní video her a jsem také nadšeným fanouškem do </a:t>
            </a:r>
            <a:r>
              <a:rPr lang="cs-CZ" sz="1400" dirty="0" err="1"/>
              <a:t>Geocachingu</a:t>
            </a:r>
            <a:r>
              <a:rPr lang="cs-CZ" sz="1400" dirty="0"/>
              <a:t>. Moje role v týmu </a:t>
            </a:r>
            <a:r>
              <a:rPr lang="cs-CZ" sz="1400" dirty="0" smtClean="0"/>
              <a:t>jsou Realizátor /Specialista</a:t>
            </a:r>
            <a:r>
              <a:rPr lang="cs-CZ" sz="1400" dirty="0"/>
              <a:t>.</a:t>
            </a:r>
            <a:endParaRPr lang="cs-CZ" sz="1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463760" y="3835896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Ahoj, mé jméno je Konstantin </a:t>
            </a:r>
            <a:r>
              <a:rPr lang="cs-CZ" sz="1400" dirty="0" err="1"/>
              <a:t>Kožokar</a:t>
            </a:r>
            <a:r>
              <a:rPr lang="cs-CZ" sz="1400" dirty="0"/>
              <a:t>, je mi 20 let a pocházím z </a:t>
            </a:r>
            <a:r>
              <a:rPr lang="cs-CZ" sz="1400" dirty="0" err="1"/>
              <a:t>Talina</a:t>
            </a:r>
            <a:r>
              <a:rPr lang="cs-CZ" sz="1400" dirty="0"/>
              <a:t>(Estonsko). Pracují jako </a:t>
            </a:r>
            <a:r>
              <a:rPr lang="cs-CZ" sz="1400" dirty="0" err="1"/>
              <a:t>backend</a:t>
            </a:r>
            <a:r>
              <a:rPr lang="cs-CZ" sz="1400" dirty="0"/>
              <a:t> PHP developer. V našem týmu zastávám roli Specialisty. Rád hraju šachy, programují.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0915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67544" y="184075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+mj-lt"/>
              </a:rPr>
              <a:t>Hospoda, kde se ztrácejí </a:t>
            </a:r>
            <a:r>
              <a:rPr lang="cs-CZ" dirty="0" smtClean="0">
                <a:latin typeface="+mj-lt"/>
              </a:rPr>
              <a:t>peníze</a:t>
            </a:r>
            <a:br>
              <a:rPr lang="cs-CZ" dirty="0" smtClean="0">
                <a:latin typeface="+mj-lt"/>
              </a:rPr>
            </a:br>
            <a:endParaRPr lang="cs-CZ" dirty="0">
              <a:latin typeface="+mj-lt"/>
            </a:endParaRPr>
          </a:p>
          <a:p>
            <a:r>
              <a:rPr lang="cs-CZ" dirty="0"/>
              <a:t>Cílem projektu je vyřešit situaci v restauraci s 50 místy, která bývá zaplněna z 50%. Majiteli se zdá, že ho zaměstnanci okrádají. </a:t>
            </a:r>
            <a:r>
              <a:rPr lang="cs-CZ" dirty="0"/>
              <a:t>Majitel je v hospodě málokdy (má své jiné zaměstnání), v hospodě se nevede žádná lepší evidence</a:t>
            </a:r>
            <a:r>
              <a:rPr lang="cs-CZ" dirty="0" smtClean="0"/>
              <a:t>.</a:t>
            </a:r>
            <a:br>
              <a:rPr lang="cs-CZ" dirty="0" smtClean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Majitel by rád věděl co se v restauraci s penězi děje.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Rád by slyšel návrhy co a jak se má stát.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9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SANDBOX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8" y="2132856"/>
            <a:ext cx="9144000" cy="39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udělali</a:t>
            </a:r>
            <a:endParaRPr lang="cs-CZ" dirty="0"/>
          </a:p>
        </p:txBody>
      </p:sp>
      <p:pic>
        <p:nvPicPr>
          <p:cNvPr id="3" name="Picture 2" descr="https://scontent-ams3-1.xx.fbcdn.net/v/t35.0-12/14600596_1076568275792086_1178006626_o.jpg?oh=f800dc4c226b888380cbebec95830c0f&amp;oe=58006A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19491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wiki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76872"/>
            <a:ext cx="8947968" cy="42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cs-CZ" dirty="0" smtClean="0"/>
              <a:t>příprava konzultace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67544" y="1916832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+mj-lt"/>
              </a:rPr>
              <a:t>Co Vás vede k domněnce, že se ztrácí peníze, popř. mohl byste to nějak potvrdit (účetnictví, ekonomické podklady)?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>
                <a:latin typeface="+mj-lt"/>
              </a:rPr>
              <a:t>Jak </a:t>
            </a:r>
            <a:r>
              <a:rPr lang="cs-CZ" dirty="0">
                <a:latin typeface="+mj-lt"/>
              </a:rPr>
              <a:t>se u Vás v hospodě zpracovávají objednávky? Máte nějaký účetní systém?</a:t>
            </a:r>
          </a:p>
          <a:p>
            <a:endParaRPr lang="cs-CZ" dirty="0" smtClean="0">
              <a:latin typeface="+mj-lt"/>
            </a:endParaRPr>
          </a:p>
          <a:p>
            <a:endParaRPr lang="cs-CZ" dirty="0" smtClean="0">
              <a:latin typeface="+mj-lt"/>
            </a:endParaRPr>
          </a:p>
          <a:p>
            <a:r>
              <a:rPr lang="cs-CZ" dirty="0" smtClean="0">
                <a:latin typeface="+mj-lt"/>
              </a:rPr>
              <a:t>Máte </a:t>
            </a:r>
            <a:r>
              <a:rPr lang="cs-CZ" dirty="0">
                <a:latin typeface="+mj-lt"/>
              </a:rPr>
              <a:t>pouze stálé zaměstnance nebo najímáte i brigádníky?</a:t>
            </a:r>
          </a:p>
          <a:p>
            <a:endParaRPr lang="cs-CZ" dirty="0" smtClean="0">
              <a:latin typeface="+mj-lt"/>
            </a:endParaRPr>
          </a:p>
          <a:p>
            <a:endParaRPr lang="cs-CZ" dirty="0" smtClean="0">
              <a:latin typeface="+mj-lt"/>
            </a:endParaRPr>
          </a:p>
          <a:p>
            <a:r>
              <a:rPr lang="cs-CZ" dirty="0" smtClean="0">
                <a:latin typeface="+mj-lt"/>
              </a:rPr>
              <a:t>Máte </a:t>
            </a:r>
            <a:r>
              <a:rPr lang="cs-CZ" dirty="0">
                <a:latin typeface="+mj-lt"/>
              </a:rPr>
              <a:t>v hospodě nějakou odpovědnou osobu (např. provozního)?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41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výkaz práce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67544" y="182780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Aktuální výkaz práce</a:t>
            </a:r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08"/>
            <a:ext cx="8964489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teamu</a:t>
            </a:r>
            <a:endParaRPr lang="cs-CZ" dirty="0"/>
          </a:p>
        </p:txBody>
      </p:sp>
      <p:pic>
        <p:nvPicPr>
          <p:cNvPr id="3074" name="Picture 2" descr="http://vorkspace.com/blog/wp-content/uploads/TEAMban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7893486" cy="515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ákladní">
  <a:themeElements>
    <a:clrScheme name="Základní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Základní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ákladní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117</TotalTime>
  <Words>240</Words>
  <Application>Microsoft Office PowerPoint</Application>
  <PresentationFormat>Předvádění na obrazovce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Základní</vt:lpstr>
      <vt:lpstr>Hospoda,</vt:lpstr>
      <vt:lpstr>složení teamu</vt:lpstr>
      <vt:lpstr>zadání</vt:lpstr>
      <vt:lpstr>SANDBOX</vt:lpstr>
      <vt:lpstr>co jsme udělali</vt:lpstr>
      <vt:lpstr>wiki</vt:lpstr>
      <vt:lpstr>příprava konzultace</vt:lpstr>
      <vt:lpstr>výkaz práce</vt:lpstr>
      <vt:lpstr>hodnocení teamu</vt:lpstr>
      <vt:lpstr>zdroje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Hospoda,</dc:title>
  <dc:creator>Jakub</dc:creator>
  <cp:lastModifiedBy>Jakub</cp:lastModifiedBy>
  <cp:revision>11</cp:revision>
  <dcterms:created xsi:type="dcterms:W3CDTF">2016-10-11T17:20:41Z</dcterms:created>
  <dcterms:modified xsi:type="dcterms:W3CDTF">2016-10-12T12:54:08Z</dcterms:modified>
</cp:coreProperties>
</file>