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D6756-D194-4A70-8EBF-D813845AC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5FA4E0-729B-468C-B926-5EAFD860A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3A67F-4022-41B4-AECA-87D8ECC6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3103-C3D4-46A1-955A-11640D676547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7E560-8D5E-4F25-B2B9-E3E1D227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8F69B-87E6-4AF4-8420-E77B043B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FD0A-F2D4-47E9-BB80-90E93AF9F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7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E9D11-A4BC-4A15-A74D-C39839CD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7E6031-C5A4-4951-BC83-2C187F378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54D02-2652-469B-988A-A98E6281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3103-C3D4-46A1-955A-11640D676547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13631-306C-4835-9CE8-74A18DF7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D5E57-02CA-4C53-A64A-CD90287B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FD0A-F2D4-47E9-BB80-90E93AF9F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5B4711-6F73-43E3-BB75-48FD450AB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D48866-3F0C-42D4-9939-FC8A77793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4BB83-5680-4992-A776-0962423E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3103-C3D4-46A1-955A-11640D676547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D9090-BF34-4C79-A380-5CE27250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C06D0-EE24-44BD-B3A4-8A14471F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FD0A-F2D4-47E9-BB80-90E93AF9F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13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E54C0-F4D6-4153-B447-6B240325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0AE80-BDF9-4314-B65E-0009EA26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AE7E0-D9A3-4FF7-A631-BD9BBCE3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3103-C3D4-46A1-955A-11640D676547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F7540-9E4E-4FFD-9435-A2F8A5A8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01DA3-57D6-4EDD-9DD7-54D45519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FD0A-F2D4-47E9-BB80-90E93AF9F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7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62B63-98C1-4EA3-A943-94B05F46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B5161-1089-4671-A408-F24206A6F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64B38-5911-418E-8A12-4FC7FC73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3103-C3D4-46A1-955A-11640D676547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32FD7-A214-4938-A2A9-F8FD9F7D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70843-B4C7-497A-BAB0-CB1A13A2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FD0A-F2D4-47E9-BB80-90E93AF9F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49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91D44-FF73-48C1-A660-71254E37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65FD8-D18C-4B84-898C-BE8600A5F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B5125A-88EA-487D-80A4-884B03CAD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33FC4-7660-4D4F-9428-F30ED5CF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3103-C3D4-46A1-955A-11640D676547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423BD7-82C7-42E0-84E5-9B2D8960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689DF5-B848-45E0-A9C7-62A03D17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FD0A-F2D4-47E9-BB80-90E93AF9F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4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AA893-47A5-4848-AFF3-A5E5D4AF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98B25-E0B3-46B1-8902-FB3108459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D0970-5B34-4195-9309-0CB097692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EE5F65-9E9F-4021-8D49-603FE4322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048D86-D4F6-4D7E-849D-7EE8AC8B3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2D3590-A93F-49BC-911B-3AADABC3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3103-C3D4-46A1-955A-11640D676547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61569D-F202-4920-B365-58698FA1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76607A-00E9-4500-8DCE-C7D47325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FD0A-F2D4-47E9-BB80-90E93AF9F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6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1901-4895-4D2B-9D3E-CC5DA777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62FA18-5B2E-4C3F-B270-2CF75C3A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3103-C3D4-46A1-955A-11640D676547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EA665F-9F96-494B-AF39-A0B37DA9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2B43C0-8F0E-4329-98F3-2F82FDDA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FD0A-F2D4-47E9-BB80-90E93AF9F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53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6C1B5C-81E7-4822-8D91-E50A7259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3103-C3D4-46A1-955A-11640D676547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DCC49A-4694-49BD-BE7C-87F201BD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2F2D41-629B-4A76-9E2A-45DA233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FD0A-F2D4-47E9-BB80-90E93AF9F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5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5333C-FAF7-45E0-B374-6C4C3599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F0D9C-4A94-4D33-A574-94A8FC3E5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FDF322-8658-4B5B-934B-DCDD7110A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56A66-3878-41C0-924C-0D22691F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3103-C3D4-46A1-955A-11640D676547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4E93F-B851-4B51-A24B-2C3817A3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B1F8CA-2559-487B-B5A9-8500259A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FD0A-F2D4-47E9-BB80-90E93AF9F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225B1-1BD7-433D-9E3F-A60B2DF4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9BC838-7670-48C1-A2F8-0C48A0D0A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B8591-D9DB-498C-90DB-02FEB8FAC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BD5B3-1500-4642-9FFA-C657F511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3103-C3D4-46A1-955A-11640D676547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C929C-5A76-47AE-AA98-74DDEDAA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65A710-A969-48CE-AA95-60F779D0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FD0A-F2D4-47E9-BB80-90E93AF9F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4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767AFB-B263-4EDB-9BF6-AD3FA4CA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E838-FE4F-4BD1-AEFB-88B8744F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A8B76-D54A-4ECD-BF67-92C924EA8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63103-C3D4-46A1-955A-11640D676547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88FCB-0EC7-49A5-B712-0D22528F2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2661B-A1F0-4F19-B42D-283590E83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FD0A-F2D4-47E9-BB80-90E93AF9F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27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D9C985-72A0-4897-8D6B-8B0BB2EE8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8000"/>
              <a:t>4</a:t>
            </a:r>
            <a:r>
              <a:rPr lang="ko-KR" altLang="en-US" sz="8000"/>
              <a:t>조</a:t>
            </a:r>
            <a:br>
              <a:rPr lang="en-US" altLang="ko-KR" sz="8000"/>
            </a:br>
            <a:r>
              <a:rPr lang="ko-KR" altLang="en-US" sz="8000"/>
              <a:t> 프로젝트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26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A79C75-6170-4709-BCF4-F730740D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6" y="273229"/>
            <a:ext cx="3508744" cy="8391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08EFF6-E875-4EA0-8011-95AF90E8F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5" y="1112362"/>
            <a:ext cx="3508744" cy="56560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F36F7E-B6EA-4727-B3A5-C2CF1EF3C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838" y="273229"/>
            <a:ext cx="7624980" cy="3890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16E2B9-EC94-4C1C-B028-9406A8CFD13C}"/>
              </a:ext>
            </a:extLst>
          </p:cNvPr>
          <p:cNvSpPr txBox="1"/>
          <p:nvPr/>
        </p:nvSpPr>
        <p:spPr>
          <a:xfrm>
            <a:off x="4138367" y="4647414"/>
            <a:ext cx="6429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 메뉴 안의 </a:t>
            </a:r>
            <a:r>
              <a:rPr lang="en-US" altLang="ko-KR" dirty="0"/>
              <a:t>＂</a:t>
            </a:r>
            <a:r>
              <a:rPr lang="ko-KR" altLang="en-US" dirty="0" err="1"/>
              <a:t>찾아드림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br>
              <a:rPr lang="en-US" altLang="ko-KR" dirty="0"/>
            </a:br>
            <a:r>
              <a:rPr lang="ko-KR" altLang="en-US" dirty="0"/>
              <a:t>내가 원하는 카드의 종류나 혜택들을 설정하면 해당 되는 카드들을 찾아준다</a:t>
            </a:r>
            <a:r>
              <a:rPr lang="en-US" altLang="ko-KR" dirty="0"/>
              <a:t>.(</a:t>
            </a:r>
            <a:r>
              <a:rPr lang="ko-KR" altLang="en-US" dirty="0"/>
              <a:t>삼성카드에도 비슷하게 구현되어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12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BFE48-AAE3-4D9F-B8AD-9931FC78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삼성카드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EB5381-9749-497A-9887-E287F7F88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5" y="1391055"/>
            <a:ext cx="7169287" cy="5466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3A7B9A-1567-42E3-935B-499F49FD7C73}"/>
              </a:ext>
            </a:extLst>
          </p:cNvPr>
          <p:cNvSpPr txBox="1"/>
          <p:nvPr/>
        </p:nvSpPr>
        <p:spPr>
          <a:xfrm>
            <a:off x="7529208" y="2785699"/>
            <a:ext cx="38245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신한카드와는 다르게 </a:t>
            </a:r>
            <a:r>
              <a:rPr lang="ko-KR" altLang="en-US" sz="1400" dirty="0" err="1"/>
              <a:t>메인페이지에서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모든 메뉴를 출력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진행 중인 이벤트들을 페이지 상단에서</a:t>
            </a:r>
            <a:endParaRPr lang="en-US" altLang="ko-KR" sz="1400" dirty="0"/>
          </a:p>
          <a:p>
            <a:r>
              <a:rPr lang="ko-KR" altLang="en-US" sz="1400" dirty="0"/>
              <a:t>슬라이드로 출력해서 보여줌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우측에 배너를 제공해서 해당 상세 메뉴로 바로 이동하게 </a:t>
            </a:r>
            <a:r>
              <a:rPr lang="ko-KR" altLang="en-US" sz="1400" dirty="0" err="1"/>
              <a:t>해줌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아이온</a:t>
            </a:r>
            <a:r>
              <a:rPr lang="ko-KR" altLang="en-US" sz="1400" dirty="0"/>
              <a:t> 협력 카드사들 말고 다른 카드사들</a:t>
            </a:r>
            <a:endParaRPr lang="en-US" altLang="ko-KR" sz="1400" dirty="0"/>
          </a:p>
          <a:p>
            <a:r>
              <a:rPr lang="ko-KR" altLang="en-US" sz="1400" dirty="0"/>
              <a:t> 홈페이지를 확인했을 때 전체적인 틀과 메뉴들은 비슷하고</a:t>
            </a:r>
            <a:r>
              <a:rPr lang="en-US" altLang="ko-KR" sz="1400" dirty="0"/>
              <a:t>, </a:t>
            </a:r>
            <a:r>
              <a:rPr lang="ko-KR" altLang="en-US" sz="1400" dirty="0"/>
              <a:t>디자인의 차이만 있음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신한카드와 현대카드 사이트가 깔끔하고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심플하게 홈페이지 구현</a:t>
            </a:r>
          </a:p>
        </p:txBody>
      </p:sp>
    </p:spTree>
    <p:extLst>
      <p:ext uri="{BB962C8B-B14F-4D97-AF65-F5344CB8AC3E}">
        <p14:creationId xmlns:p14="http://schemas.microsoft.com/office/powerpoint/2010/main" val="284136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33B95C-853E-42C2-BADE-8FF45EF3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</a:t>
            </a: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신한카드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32B03C-432C-43E8-9B82-EDA8FA49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310" y="186454"/>
            <a:ext cx="6121142" cy="66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7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E0DEDA-56C4-4AF5-8722-85E9C880D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81694"/>
            <a:ext cx="10515600" cy="31892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5E34-1126-48F1-99EE-5BB6DE4A92E2}"/>
              </a:ext>
            </a:extLst>
          </p:cNvPr>
          <p:cNvSpPr txBox="1"/>
          <p:nvPr/>
        </p:nvSpPr>
        <p:spPr>
          <a:xfrm>
            <a:off x="838200" y="1429966"/>
            <a:ext cx="462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상단 </a:t>
            </a:r>
            <a:r>
              <a:rPr lang="en-US" altLang="ko-KR" dirty="0"/>
              <a:t>: </a:t>
            </a:r>
            <a:r>
              <a:rPr lang="ko-KR" altLang="en-US" dirty="0"/>
              <a:t>로고 누르면 메인으로 돌아옴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930D92A-F9CF-465C-B95E-41E62B7C62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10462" y="2559340"/>
            <a:ext cx="1827616" cy="73098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041704-0631-4E08-AD33-E120F519F8E6}"/>
              </a:ext>
            </a:extLst>
          </p:cNvPr>
          <p:cNvSpPr txBox="1"/>
          <p:nvPr/>
        </p:nvSpPr>
        <p:spPr>
          <a:xfrm>
            <a:off x="8517117" y="1560327"/>
            <a:ext cx="20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상세 메뉴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A4835E-70E7-42A9-8A2A-B9E86A4A937C}"/>
              </a:ext>
            </a:extLst>
          </p:cNvPr>
          <p:cNvSpPr txBox="1"/>
          <p:nvPr/>
        </p:nvSpPr>
        <p:spPr>
          <a:xfrm>
            <a:off x="990600" y="2494807"/>
            <a:ext cx="462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Nav</a:t>
            </a:r>
            <a:r>
              <a:rPr lang="ko-KR" altLang="en-US" dirty="0"/>
              <a:t> </a:t>
            </a:r>
            <a:r>
              <a:rPr lang="en-US" altLang="ko-KR" dirty="0"/>
              <a:t>bar</a:t>
            </a:r>
            <a:r>
              <a:rPr lang="ko-KR" altLang="en-US" dirty="0"/>
              <a:t>로 메뉴 기능 항상 제공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C49671-ED2E-46B4-AC7F-F7C7A230273C}"/>
              </a:ext>
            </a:extLst>
          </p:cNvPr>
          <p:cNvSpPr txBox="1"/>
          <p:nvPr/>
        </p:nvSpPr>
        <p:spPr>
          <a:xfrm>
            <a:off x="990600" y="2110778"/>
            <a:ext cx="462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검색창에 검색 시 해당 내용 모두 검색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612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0B98BB-D0B4-4EA2-A597-3A8A49683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7"/>
          <a:stretch/>
        </p:blipFill>
        <p:spPr>
          <a:xfrm>
            <a:off x="176720" y="282804"/>
            <a:ext cx="8872159" cy="62923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86399-F9CF-4E9E-AF56-80D5E3898E11}"/>
              </a:ext>
            </a:extLst>
          </p:cNvPr>
          <p:cNvSpPr txBox="1"/>
          <p:nvPr/>
        </p:nvSpPr>
        <p:spPr>
          <a:xfrm>
            <a:off x="8667345" y="729418"/>
            <a:ext cx="334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고객들이 자주 사용하는</a:t>
            </a:r>
            <a:endParaRPr lang="en-US" altLang="ko-KR" dirty="0"/>
          </a:p>
          <a:p>
            <a:r>
              <a:rPr lang="ko-KR" altLang="en-US" dirty="0"/>
              <a:t> 메뉴 기능 구현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41EA7-C1AE-44A3-99F5-D0CAAF81E168}"/>
              </a:ext>
            </a:extLst>
          </p:cNvPr>
          <p:cNvSpPr txBox="1"/>
          <p:nvPr/>
        </p:nvSpPr>
        <p:spPr>
          <a:xfrm>
            <a:off x="8667345" y="2967335"/>
            <a:ext cx="3347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카드 라인업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카드 누르면 해당 카드 상세 페이지로 </a:t>
            </a:r>
            <a:r>
              <a:rPr lang="ko-KR" altLang="en-US" dirty="0" err="1"/>
              <a:t>넘어감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D18C4-8756-48AF-8C23-07E4986F75FA}"/>
              </a:ext>
            </a:extLst>
          </p:cNvPr>
          <p:cNvSpPr txBox="1"/>
          <p:nvPr/>
        </p:nvSpPr>
        <p:spPr>
          <a:xfrm>
            <a:off x="8667345" y="5482251"/>
            <a:ext cx="334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금융 추천 메뉴 구현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58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75FB18-725D-4466-ABDE-58735B18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b="1" dirty="0">
                <a:solidFill>
                  <a:schemeClr val="bg1"/>
                </a:solidFill>
              </a:rPr>
              <a:t>마이 메뉴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7C4952-F5D8-4DDB-9AAC-AA8221636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0053"/>
          <a:stretch/>
        </p:blipFill>
        <p:spPr>
          <a:xfrm>
            <a:off x="841248" y="2386585"/>
            <a:ext cx="6236208" cy="3790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5E95DD-FDD0-4B77-B8F7-B607838BDD04}"/>
              </a:ext>
            </a:extLst>
          </p:cNvPr>
          <p:cNvSpPr txBox="1"/>
          <p:nvPr/>
        </p:nvSpPr>
        <p:spPr>
          <a:xfrm>
            <a:off x="7546848" y="2516778"/>
            <a:ext cx="3803904" cy="566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/>
              <a:t>Nav bar </a:t>
            </a:r>
            <a:r>
              <a:rPr lang="ko-KR" altLang="en-US" sz="1400" dirty="0" err="1"/>
              <a:t>마이탭에</a:t>
            </a:r>
            <a:r>
              <a:rPr lang="en-US" altLang="ko-KR" sz="1400" dirty="0"/>
              <a:t> </a:t>
            </a:r>
            <a:r>
              <a:rPr lang="ko-KR" altLang="en-US" sz="1400" dirty="0"/>
              <a:t>마우스 올려 놓으면 세부 메뉴 출력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7174F-E46E-4188-A328-89E49C4A2738}"/>
              </a:ext>
            </a:extLst>
          </p:cNvPr>
          <p:cNvSpPr txBox="1"/>
          <p:nvPr/>
        </p:nvSpPr>
        <p:spPr>
          <a:xfrm>
            <a:off x="7546848" y="3083668"/>
            <a:ext cx="3803904" cy="566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/>
              <a:t>각 메뉴 마다 인기검색어로 자주 쓰는 메뉴 보여줌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C40F1C-E76D-4EBA-B8CD-4737FED8B187}"/>
              </a:ext>
            </a:extLst>
          </p:cNvPr>
          <p:cNvSpPr txBox="1"/>
          <p:nvPr/>
        </p:nvSpPr>
        <p:spPr>
          <a:xfrm>
            <a:off x="7546848" y="3998329"/>
            <a:ext cx="3803904" cy="566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/>
              <a:t>명세서</a:t>
            </a:r>
            <a:r>
              <a:rPr lang="en-US" altLang="ko-KR" sz="1400" dirty="0"/>
              <a:t>, </a:t>
            </a:r>
            <a:r>
              <a:rPr lang="ko-KR" altLang="en-US" sz="1400" dirty="0"/>
              <a:t>이용내역</a:t>
            </a:r>
            <a:r>
              <a:rPr lang="en-US" altLang="ko-KR" sz="1400" dirty="0"/>
              <a:t>, </a:t>
            </a:r>
            <a:r>
              <a:rPr lang="ko-KR" altLang="en-US" sz="1400" dirty="0"/>
              <a:t>이용금액결제</a:t>
            </a:r>
            <a:r>
              <a:rPr lang="en-US" altLang="ko-KR" sz="1400" dirty="0"/>
              <a:t>, </a:t>
            </a:r>
            <a:r>
              <a:rPr lang="ko-KR" altLang="en-US" sz="1400" dirty="0"/>
              <a:t>이용한도 등 자신의 카드 내역과 한도 관리 메뉴</a:t>
            </a:r>
            <a:endParaRPr lang="en-US" altLang="ko-KR" sz="14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400" dirty="0"/>
              <a:t>(</a:t>
            </a:r>
            <a:r>
              <a:rPr lang="ko-KR" altLang="en-US" sz="1400" dirty="0"/>
              <a:t>대출 관련 정보는 금융 탭에서 확인 가능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ko-KR" altLang="en-US" sz="1400" dirty="0"/>
              <a:t>마이 탭은 카드 관련 정보만 확인 가능</a:t>
            </a:r>
            <a:r>
              <a:rPr lang="en-US" altLang="ko-KR" sz="14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E5B802-9749-402B-A6BB-2125B1761CB0}"/>
              </a:ext>
            </a:extLst>
          </p:cNvPr>
          <p:cNvSpPr txBox="1"/>
          <p:nvPr/>
        </p:nvSpPr>
        <p:spPr>
          <a:xfrm>
            <a:off x="7546848" y="4970834"/>
            <a:ext cx="3803904" cy="566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/>
              <a:t>마이 메뉴에 들어가기 위해선 로그인 필수</a:t>
            </a:r>
          </a:p>
        </p:txBody>
      </p:sp>
    </p:spTree>
    <p:extLst>
      <p:ext uri="{BB962C8B-B14F-4D97-AF65-F5344CB8AC3E}">
        <p14:creationId xmlns:p14="http://schemas.microsoft.com/office/powerpoint/2010/main" val="343199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FFE2F-1405-4E03-863E-86A79CEF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혜택 메뉴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A1A608-60BB-4B97-99CF-68BE8E3CD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03" y="1498060"/>
            <a:ext cx="6555732" cy="4994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7F2100-15A8-4278-A663-6AC0A63FBBDC}"/>
              </a:ext>
            </a:extLst>
          </p:cNvPr>
          <p:cNvSpPr txBox="1"/>
          <p:nvPr/>
        </p:nvSpPr>
        <p:spPr>
          <a:xfrm>
            <a:off x="7062281" y="2378413"/>
            <a:ext cx="363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</a:t>
            </a:r>
            <a:r>
              <a:rPr lang="ko-KR" altLang="en-US" sz="1400" dirty="0"/>
              <a:t>카드에서 진행 중인 이벤트 광고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43000-E840-417B-B471-FE611EC60ED2}"/>
              </a:ext>
            </a:extLst>
          </p:cNvPr>
          <p:cNvSpPr txBox="1"/>
          <p:nvPr/>
        </p:nvSpPr>
        <p:spPr>
          <a:xfrm>
            <a:off x="6971489" y="5118370"/>
            <a:ext cx="363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</a:t>
            </a:r>
            <a:r>
              <a:rPr lang="ko-KR" altLang="en-US" sz="1400" dirty="0"/>
              <a:t>이벤트들을 슬라이드로 출력</a:t>
            </a:r>
          </a:p>
        </p:txBody>
      </p:sp>
    </p:spTree>
    <p:extLst>
      <p:ext uri="{BB962C8B-B14F-4D97-AF65-F5344CB8AC3E}">
        <p14:creationId xmlns:p14="http://schemas.microsoft.com/office/powerpoint/2010/main" val="404509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0FFE2F-1405-4E03-863E-86A79CEF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000" dirty="0"/>
              <a:t>이벤트 예시 출력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560CEA-4E8D-49CC-895A-8D6F69F29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990" y="379158"/>
            <a:ext cx="3088210" cy="29260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434423-6E1A-4DFF-A35A-2A3639FE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246" y="379158"/>
            <a:ext cx="3189188" cy="29260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03F7370-F16A-4E5A-A6DB-9EC62D275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151" y="3626024"/>
            <a:ext cx="3675888" cy="25206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C44CCC-95C8-4894-9DEB-132FFA1AF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136" y="3423290"/>
            <a:ext cx="3590282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1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79857-6FFD-474F-A1CE-40C0CE20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금융 메뉴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9C2BDD-DD36-4897-B0AB-46310D0CE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8" y="1400784"/>
            <a:ext cx="3699893" cy="25679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847A65-8B50-4466-920C-20179A1BB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95" y="1400783"/>
            <a:ext cx="4013010" cy="2567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CA6AD8-065A-416F-9476-66BEA89E473A}"/>
              </a:ext>
            </a:extLst>
          </p:cNvPr>
          <p:cNvSpPr txBox="1"/>
          <p:nvPr/>
        </p:nvSpPr>
        <p:spPr>
          <a:xfrm>
            <a:off x="3826251" y="4316473"/>
            <a:ext cx="5089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대출 종류와 대출 신청</a:t>
            </a:r>
            <a:r>
              <a:rPr lang="en-US" altLang="ko-KR" dirty="0"/>
              <a:t>, </a:t>
            </a:r>
            <a:r>
              <a:rPr lang="ko-KR" altLang="en-US" dirty="0"/>
              <a:t>대출 사후 관리 등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간단한 본인 인증 후 실행되는 간편 대출 </a:t>
            </a:r>
            <a:r>
              <a:rPr lang="en-US" altLang="ko-KR" dirty="0"/>
              <a:t>or </a:t>
            </a:r>
            <a:r>
              <a:rPr lang="ko-KR" altLang="en-US" dirty="0"/>
              <a:t>현금 서비스 기능 구현하면 될 것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9FD4C1-8286-442A-87A6-0177D4622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749" y="619401"/>
            <a:ext cx="2391584" cy="32031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C96761-4B2F-4E4E-A9F1-9527B5D17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94" y="3996062"/>
            <a:ext cx="2227795" cy="261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6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A0E0B-D480-4796-BFA6-6FCDA369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ko-KR" altLang="en-US"/>
              <a:t>카드 메뉴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2A764D-FCA5-4894-8F2B-E0CC1886D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7" y="1392410"/>
            <a:ext cx="3959158" cy="39337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B58143-CD94-43BF-B638-DA06F4D76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340" y="295508"/>
            <a:ext cx="3453319" cy="22968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DD8626-6EE4-4DF9-9838-F1D97AF45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58" y="5602952"/>
            <a:ext cx="3959158" cy="7552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260BA0-FEED-4063-A5DD-48CC5A43F315}"/>
              </a:ext>
            </a:extLst>
          </p:cNvPr>
          <p:cNvSpPr txBox="1"/>
          <p:nvPr/>
        </p:nvSpPr>
        <p:spPr>
          <a:xfrm>
            <a:off x="4375624" y="4265630"/>
            <a:ext cx="5089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슬라이드로 신규 카드나 추천 카드 광고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카드 테마 별로 카드 종류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원하는 카드 클릭 시 카드 발급 신청과 혜택 </a:t>
            </a:r>
            <a:endParaRPr lang="en-US" altLang="ko-KR" dirty="0"/>
          </a:p>
          <a:p>
            <a:r>
              <a:rPr lang="ko-KR" altLang="en-US" dirty="0"/>
              <a:t>출력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E58AEF2-9336-4EF7-A5CC-835D2BDEF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046" y="295507"/>
            <a:ext cx="3190875" cy="386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9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254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맑은 고딕</vt:lpstr>
      <vt:lpstr>Office 테마</vt:lpstr>
      <vt:lpstr>4조  프로젝트</vt:lpstr>
      <vt:lpstr>- 신한카드</vt:lpstr>
      <vt:lpstr>PowerPoint 프레젠테이션</vt:lpstr>
      <vt:lpstr>PowerPoint 프레젠테이션</vt:lpstr>
      <vt:lpstr>마이 메뉴</vt:lpstr>
      <vt:lpstr>혜택 메뉴</vt:lpstr>
      <vt:lpstr>이벤트 예시 출력</vt:lpstr>
      <vt:lpstr>금융 메뉴</vt:lpstr>
      <vt:lpstr>카드 메뉴</vt:lpstr>
      <vt:lpstr>PowerPoint 프레젠테이션</vt:lpstr>
      <vt:lpstr>- 삼성카드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 프로젝트</dc:title>
  <dc:creator>유현수</dc:creator>
  <cp:lastModifiedBy>유현수</cp:lastModifiedBy>
  <cp:revision>13</cp:revision>
  <dcterms:created xsi:type="dcterms:W3CDTF">2021-10-11T04:33:51Z</dcterms:created>
  <dcterms:modified xsi:type="dcterms:W3CDTF">2021-10-11T06:41:49Z</dcterms:modified>
</cp:coreProperties>
</file>