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512CC-3919-408A-A037-49429ADBFAB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133F6-2D7B-4F4C-9EA3-96754B0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0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9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9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59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5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70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2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0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2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8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2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2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F27264-8A27-4A35-A60C-0EEDA95C7691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66367-A117-4285-90A5-F6DEAA3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приложение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937B7-F7CA-420A-A71B-1C9CEE5BF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Авторы:</a:t>
            </a:r>
          </a:p>
          <a:p>
            <a:r>
              <a:rPr lang="ru-RU" dirty="0"/>
              <a:t>Коваленко Дмитрий</a:t>
            </a:r>
          </a:p>
          <a:p>
            <a:r>
              <a:rPr lang="ru-RU" dirty="0"/>
              <a:t>Савченко Егор</a:t>
            </a:r>
          </a:p>
        </p:txBody>
      </p:sp>
    </p:spTree>
    <p:extLst>
      <p:ext uri="{BB962C8B-B14F-4D97-AF65-F5344CB8AC3E}">
        <p14:creationId xmlns:p14="http://schemas.microsoft.com/office/powerpoint/2010/main" val="42113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D03D6-07B7-4933-9516-3C42B717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5540-0CFD-4EB1-B86D-E30507C8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Наш </a:t>
            </a:r>
            <a:r>
              <a:rPr lang="en-US" sz="2000" dirty="0"/>
              <a:t>web </a:t>
            </a:r>
            <a:r>
              <a:rPr lang="ru-RU" sz="2000" dirty="0"/>
              <a:t>приложение, а именно сайт, был создан для участников </a:t>
            </a:r>
            <a:r>
              <a:rPr lang="en-US" sz="2000" dirty="0"/>
              <a:t>Discord </a:t>
            </a:r>
            <a:r>
              <a:rPr lang="ru-RU" sz="2000" dirty="0"/>
              <a:t>сервера </a:t>
            </a:r>
            <a:r>
              <a:rPr lang="en-US" sz="2000" dirty="0"/>
              <a:t>Tenno Community Outcast</a:t>
            </a:r>
            <a:r>
              <a:rPr lang="ru-RU" sz="2000" dirty="0"/>
              <a:t> </a:t>
            </a:r>
            <a:r>
              <a:rPr lang="en-US" sz="2000" dirty="0"/>
              <a:t>(TCO), </a:t>
            </a:r>
            <a:r>
              <a:rPr lang="ru-RU" sz="2000" dirty="0"/>
              <a:t>на котором можно оставлять новости, посмотреть видео с </a:t>
            </a:r>
            <a:r>
              <a:rPr lang="en-US" sz="2000" dirty="0"/>
              <a:t>YouTube </a:t>
            </a:r>
            <a:r>
              <a:rPr lang="ru-RU" sz="2000" dirty="0"/>
              <a:t>канала и узнать больше о ролях на сервере и </a:t>
            </a:r>
            <a:r>
              <a:rPr lang="ru-RU" dirty="0"/>
              <a:t>их </a:t>
            </a:r>
            <a:r>
              <a:rPr lang="ru-RU" sz="2000" dirty="0"/>
              <a:t>возможностях.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5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BE06F-7696-441F-979E-5632B288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10FE2-E6D2-4E87-9296-9B79C078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файлы: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main.py – </a:t>
            </a:r>
            <a:r>
              <a:rPr lang="ru-RU" dirty="0"/>
              <a:t>основной файл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Отдельный файл для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Отдельные файлы для работы с таблицами базы данных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 3" panose="05040102010807070707" pitchFamily="18" charset="2"/>
              <a:buChar char="u"/>
            </a:pPr>
            <a:r>
              <a:rPr lang="ru-RU" dirty="0"/>
              <a:t>Использованные библиотеки: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 (</a:t>
            </a:r>
            <a:r>
              <a:rPr lang="ru-RU" dirty="0"/>
              <a:t>и дополнения к нему), </a:t>
            </a:r>
            <a:r>
              <a:rPr lang="en-US" dirty="0" err="1"/>
              <a:t>SQLAlchemy</a:t>
            </a:r>
            <a:r>
              <a:rPr lang="en-US" dirty="0"/>
              <a:t>, requests, datetime, </a:t>
            </a:r>
            <a:r>
              <a:rPr lang="en-US" dirty="0" err="1"/>
              <a:t>xmltodict</a:t>
            </a:r>
            <a:r>
              <a:rPr lang="en-US" dirty="0"/>
              <a:t>, json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8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ABA2A-98F6-477D-8049-F635DF7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D77B5-0524-4F89-9507-603A403A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сайта</a:t>
            </a:r>
          </a:p>
          <a:p>
            <a:r>
              <a:rPr lang="ru-RU" dirty="0"/>
              <a:t>Добавление комментариев на сайте под видео</a:t>
            </a:r>
          </a:p>
          <a:p>
            <a:r>
              <a:rPr lang="ru-RU" dirty="0"/>
              <a:t>Улучшение дизайна</a:t>
            </a:r>
            <a:endParaRPr lang="en-US" dirty="0"/>
          </a:p>
          <a:p>
            <a:r>
              <a:rPr lang="ru-RU" dirty="0"/>
              <a:t>Адаптация для </a:t>
            </a:r>
            <a:r>
              <a:rPr lang="ru-RU"/>
              <a:t>мобильных устройств</a:t>
            </a:r>
            <a:endParaRPr lang="ru-RU" dirty="0"/>
          </a:p>
          <a:p>
            <a:r>
              <a:rPr lang="ru-RU" dirty="0"/>
              <a:t>Темная тема</a:t>
            </a:r>
          </a:p>
        </p:txBody>
      </p:sp>
    </p:spTree>
    <p:extLst>
      <p:ext uri="{BB962C8B-B14F-4D97-AF65-F5344CB8AC3E}">
        <p14:creationId xmlns:p14="http://schemas.microsoft.com/office/powerpoint/2010/main" val="137274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57C74-3B00-4ACE-890C-D1293319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C0D10-9E1D-46CE-A114-F203EC77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http://tco.kosmogor.xyz:5000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394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124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Web приложение</vt:lpstr>
      <vt:lpstr>Идея проекта</vt:lpstr>
      <vt:lpstr>Реализация</vt:lpstr>
      <vt:lpstr>Возможности для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Walk</dc:title>
  <dc:creator>Космо Гор</dc:creator>
  <cp:lastModifiedBy>Космо Гор</cp:lastModifiedBy>
  <cp:revision>11</cp:revision>
  <dcterms:created xsi:type="dcterms:W3CDTF">2021-01-17T17:50:35Z</dcterms:created>
  <dcterms:modified xsi:type="dcterms:W3CDTF">2021-04-22T14:27:06Z</dcterms:modified>
</cp:coreProperties>
</file>