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5831D7-F108-952C-BFC8-8285A560F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626BDA-C90D-DAA6-E517-57F60DAFC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E1AFD2-8826-E347-510C-3A613D9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F91897-41BF-E785-8D35-568B19DF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FA7E92-57C3-0B2D-D3FE-977A0857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76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E6071-9A61-7605-4EB4-DEB54BC9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4FE2A8-5CE9-0D18-4128-49F708A6A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BAEFA-5B95-6307-EBE5-7C7EF23C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B8AD8-0EB2-3A97-D32B-D83F3A8D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FBA4D6-2CCA-F765-0A53-10D1ED02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4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05332E-C5B0-45B8-117F-501AE6709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EC5BF0-BB6A-3F80-1C39-260A88E55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8F2DE6-FFAE-CF7C-DD77-E73F0102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BD997C-E048-9BDA-3B41-1DA70787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E785E8-7F60-B023-DB02-D05D5DA7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83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07439-24EE-209E-9B0D-56399740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950A7C-C720-1B83-E241-F0A137A0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CE05C3-5A17-4134-6A5C-D5A7CB99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F48F50-D52F-2051-8E61-2D91D17D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70D727-9EBB-F60A-03AC-A834E580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22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DA7474-B7BF-C68E-B08E-DB3A6E6E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932964-C314-8E28-FB9D-53EE50B99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E1BBE2-2220-6FB3-F383-4322CB74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D1D3E2-35DB-8D7C-5680-D638C838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8BDEAB-E9F9-2FD3-D581-AA42611E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72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A8557-ED0E-C015-7CAE-B4B687F3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F73504-82F2-CB24-5594-35C645172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998F1B-EE71-83A1-C8E9-144E25ED1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D1474C-8DF0-2D61-7B4B-017A9623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993448-3719-0235-BBF3-00D260F6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BC0F00-1FA7-A73A-42EA-38EE7E6C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79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E85AC-9F1F-C0E1-7FC6-EA017504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7C19F8-B720-7007-4D60-C36BFE9A0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E49BEB-AD28-8F21-5016-FC5DB28C1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3C6E1A-9E03-5A25-666C-3D8C77F83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3C250E-15B1-18CF-0E85-6B9C7C9AC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CD7EEC-997F-5F66-820B-56C59121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BC5DF9-34A9-7F13-C89A-A9D50929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4CD8E2-116C-2925-54F1-2525F194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4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1F78EA-C120-70A0-488D-598D30E6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C13F27-2808-D3E1-2555-4BB6DCE7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E3D281-B0F3-31C2-D69B-6B4833BA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DF2BD7-5767-72F0-0272-1D571FD0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04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41A2B6-C342-9464-CDCB-9966371C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77C1BB-B6A3-3CE1-D4B9-D7C468D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B932EB-F4EC-B1F7-6F93-088D561E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24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C4D04B-7D82-0E8B-7442-23A218D5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E7C2A7-EBCC-5CFB-FDB1-C11DAC92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CAEEA1-80A5-54E9-4CCF-74597456E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86BA8A-60D0-E9D0-36B2-CD44A776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42A4C1-F926-6E43-DB81-14123B2B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044E06-039E-1988-100F-80DD6413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7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C7B46-A93F-154F-7ACC-338DDA88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A7FAF3-1762-D674-D32B-D90D230DA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117ED9-C4E7-771A-AB24-9D4B818DD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83D71E-2894-7BB8-1FC4-4A62FEFB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6C75DB-F61C-F930-A4D6-BC7FBE37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C2042F-44F7-BA6E-DF68-25546CFB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45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0A543B-8918-732D-6755-465CE0CB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828AB4-5821-C8E3-694D-3416847C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176407-501A-147E-7CAE-7A0AD0350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A0AB-8B54-469B-8F7A-7AFA34365840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71B786-FD02-786B-137F-9CBA58364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EF3AA-D6C6-8321-F474-E82067E5E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39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C3FCC0-3C5F-2214-F851-7F9CCA95031E}"/>
              </a:ext>
            </a:extLst>
          </p:cNvPr>
          <p:cNvSpPr txBox="1"/>
          <p:nvPr/>
        </p:nvSpPr>
        <p:spPr>
          <a:xfrm>
            <a:off x="225084" y="161046"/>
            <a:ext cx="103116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編集対象</a:t>
            </a:r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商品ページの</a:t>
            </a:r>
            <a:r>
              <a:rPr lang="en-US" altLang="ja-JP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packBag</a:t>
            </a:r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+</a:t>
            </a:r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の横幅</a:t>
            </a:r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max</a:t>
            </a:r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をへん集</a:t>
            </a:r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https://holicc.jp/products/packbagplus-single</a:t>
            </a:r>
          </a:p>
          <a:p>
            <a:pPr algn="l"/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{% section 'product-</a:t>
            </a:r>
            <a:r>
              <a:rPr lang="en-US" altLang="ja-JP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packbag</a:t>
            </a:r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-plus-single-template' %}</a:t>
            </a:r>
          </a:p>
          <a:p>
            <a:pPr algn="l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{% section 'product-recommendations’ %}</a:t>
            </a:r>
          </a:p>
          <a:p>
            <a:pPr algn="l"/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編集セクション</a:t>
            </a:r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{% section 'product-</a:t>
            </a:r>
            <a:r>
              <a:rPr lang="en-US" altLang="ja-JP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packbag</a:t>
            </a:r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-plus-single-template' %}</a:t>
            </a:r>
          </a:p>
          <a:p>
            <a:pPr algn="l"/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誤り</a:t>
            </a:r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div</a:t>
            </a:r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タグの </a:t>
            </a:r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.section-lp__wrapper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この</a:t>
            </a:r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class</a:t>
            </a:r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に </a:t>
            </a:r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.section-</a:t>
            </a:r>
            <a:r>
              <a:rPr lang="en-US" altLang="ja-JP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lp</a:t>
            </a:r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__wrapper—wide</a:t>
            </a:r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 のクラスを追加</a:t>
            </a:r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9575810-8EC2-B6A3-E45E-E7578383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538" y="399489"/>
            <a:ext cx="5621125" cy="358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0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60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重井 宏介</dc:creator>
  <cp:lastModifiedBy>宏介 重井</cp:lastModifiedBy>
  <cp:revision>25</cp:revision>
  <dcterms:created xsi:type="dcterms:W3CDTF">2022-09-01T17:33:05Z</dcterms:created>
  <dcterms:modified xsi:type="dcterms:W3CDTF">2024-09-19T14:27:11Z</dcterms:modified>
</cp:coreProperties>
</file>