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Italia R859 Provision Change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March to June 2025 | Corrected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Italia R859 - Quantity Change (Mar to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Italia R859 - Cost Change (Mar to Jun)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31520"/>
            <a:ext cx="80467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Updated Written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Provisioned inventory increased by 12,252 units from March to June.</a:t>
            </a:r>
          </a:p>
          <a:p>
            <a:r>
              <a:t>• Total value rose by €2.03M, from €94.3M to €96.3M.</a:t>
            </a:r>
          </a:p>
          <a:p>
            <a:r>
              <a:t>• Indicates active restocking or updated valuation in the provision category.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