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GMBH Inventory Change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G509 | Aged WIP &amp; Finished Goods | March vs June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GMBH - Quantity Change by Location (Mar → Jun)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0"/>
            <a:ext cx="804672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GMBH - Cost Change by Location (Mar → Jun)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0"/>
            <a:ext cx="804672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0"/>
            <a:ext cx="8046720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GMBH - Cost Change by Location (USD)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Updated Summary with USD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Aged WIP cost increased by €2.68M (~$2.90M USD).</a:t>
            </a:r>
          </a:p>
          <a:p>
            <a:r>
              <a:t>• Finished Goods rose by €35.2K (~$38.0K USD).</a:t>
            </a:r>
          </a:p>
          <a:p>
            <a:r>
              <a:t>• These movements indicate significant backlog growth.</a:t>
            </a:r>
          </a:p>
          <a:p>
            <a:r>
              <a:t>• Detailed regional breakdowns follow.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