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810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PPS G512 Inventory Change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March vs June 2025 | Finished Goods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Written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Finished Goods inventory increased by 20,709 units from March to June.</a:t>
            </a:r>
          </a:p>
          <a:p>
            <a:r>
              <a:t>• Total inventory value rose by $2.62M USD, indicating active restocking.</a:t>
            </a:r>
          </a:p>
          <a:p>
            <a:r>
              <a:t>• Aged WIP sheet was excluded from this analysis due to lack of part-level detail.</a:t>
            </a:r>
          </a:p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PPS G512 - Quantity Change (Mar to Jun)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31520"/>
            <a:ext cx="804672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PPS G512 - Cost Change (Mar to Jun)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31520"/>
            <a:ext cx="804672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77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PPS G512 Inventory Change Summary</vt:lpstr>
      <vt:lpstr>Written Summary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dan skemp</cp:lastModifiedBy>
  <cp:revision>2</cp:revision>
  <dcterms:created xsi:type="dcterms:W3CDTF">2013-01-27T09:14:16Z</dcterms:created>
  <dcterms:modified xsi:type="dcterms:W3CDTF">2025-07-22T22:34:58Z</dcterms:modified>
  <cp:category/>
</cp:coreProperties>
</file>