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Thailand Inventory Change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G580 vs Jun-25 | Aged WIP &amp; Provision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Thailand - Quantity Change by Location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1249232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Thailand - Cost Change by Location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7" y="1343362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Written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• Aged WIP increased by ฿88.4M in quantity and ฿8.27M in cost.</a:t>
            </a:r>
          </a:p>
          <a:p>
            <a:r>
              <a:rPr sz="2000" dirty="0"/>
              <a:t>• Provision inventory decreased by ~35,300 units but increased in value by ฿1.37M.</a:t>
            </a:r>
          </a:p>
          <a:p>
            <a:r>
              <a:rPr sz="2000" dirty="0"/>
              <a:t>• Indicates WIP buildup and potential movement of lower-value provisions.</a:t>
            </a:r>
          </a:p>
          <a:p>
            <a:r>
              <a:rPr sz="2000" dirty="0"/>
              <a:t>• See next slide for breakdown by product line and warehouse.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Provision Changes by Product Line and Warehouse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9" y="1397149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Thailand Inventory Change Summary</vt:lpstr>
      <vt:lpstr>PowerPoint Presentation</vt:lpstr>
      <vt:lpstr>PowerPoint Presentation</vt:lpstr>
      <vt:lpstr>Written 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 skemp</cp:lastModifiedBy>
  <cp:revision>2</cp:revision>
  <dcterms:created xsi:type="dcterms:W3CDTF">2013-01-27T09:14:16Z</dcterms:created>
  <dcterms:modified xsi:type="dcterms:W3CDTF">2025-07-22T21:56:41Z</dcterms:modified>
  <cp:category/>
</cp:coreProperties>
</file>