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Part-Level Inventory &amp; Excess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March to June Comparison | LT 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394"/>
            <a:ext cx="9033736" cy="45168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Top Excess Cost Decreases (Chart)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Financial Change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Inventory Cost Change: £26,516,703.99</a:t>
            </a:r>
          </a:p>
          <a:p>
            <a:r>
              <a:t>Total Excess Cost Change: £-464,128.52</a:t>
            </a:r>
          </a:p>
          <a:p>
            <a:r>
              <a:t>Total Excess Qty Change: £-3,914.00</a:t>
            </a:r>
          </a:p>
          <a:p>
            <a:r>
              <a:t>Total On Hand Change: £-9,119.00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Inventory Cost Increases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September COGS (): £4,011,246.64</a:t>
            </a:r>
          </a:p>
          <a:p>
            <a:r>
              <a:rPr sz="2000" dirty="0"/>
              <a:t>Total per GL (): £3,769,923.89</a:t>
            </a:r>
          </a:p>
          <a:p>
            <a:r>
              <a:rPr sz="2000" dirty="0"/>
              <a:t>Total from Aged WIP report (): £3,769,923.89</a:t>
            </a:r>
          </a:p>
          <a:p>
            <a:r>
              <a:rPr sz="2000" dirty="0"/>
              <a:t>Total WIP (): £3,769,923.89</a:t>
            </a:r>
          </a:p>
          <a:p>
            <a:r>
              <a:rPr sz="2000" dirty="0"/>
              <a:t>LT848768 (): £2,093,978.03</a:t>
            </a:r>
          </a:p>
          <a:p>
            <a:r>
              <a:rPr sz="2000" dirty="0"/>
              <a:t>Customer (): £1,872,997.96</a:t>
            </a:r>
          </a:p>
          <a:p>
            <a:r>
              <a:rPr sz="2000" dirty="0"/>
              <a:t>Internal (): £1,518,470.19</a:t>
            </a:r>
          </a:p>
          <a:p>
            <a:r>
              <a:rPr sz="2000" dirty="0"/>
              <a:t>July COGS (): £1,275,512.08</a:t>
            </a:r>
          </a:p>
          <a:p>
            <a:r>
              <a:rPr sz="2000" dirty="0"/>
              <a:t>LT850257 (): £782,389.79</a:t>
            </a:r>
          </a:p>
          <a:p>
            <a:r>
              <a:rPr sz="2000" dirty="0"/>
              <a:t>LT850672 (): £712,663.00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Inventory Cost Decreases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TB5400-GG (): £-41,949.77</a:t>
            </a:r>
          </a:p>
          <a:p>
            <a:r>
              <a:rPr sz="2000" dirty="0"/>
              <a:t>EEG-KIT (): £-40,339.87</a:t>
            </a:r>
          </a:p>
          <a:p>
            <a:r>
              <a:rPr sz="2000" dirty="0"/>
              <a:t>RT33010/06 (): £-39,092.00</a:t>
            </a:r>
          </a:p>
          <a:p>
            <a:r>
              <a:rPr sz="2000" dirty="0"/>
              <a:t>RT675-GG (): £-37,247.84</a:t>
            </a:r>
          </a:p>
          <a:p>
            <a:r>
              <a:rPr sz="2000" dirty="0"/>
              <a:t>RT645-GG (): £-29,644.94</a:t>
            </a:r>
          </a:p>
          <a:p>
            <a:r>
              <a:rPr sz="2000" dirty="0"/>
              <a:t>TB5000-GG (): £-28,746.84</a:t>
            </a:r>
          </a:p>
          <a:p>
            <a:r>
              <a:rPr sz="2000" dirty="0"/>
              <a:t>TB35611C (): £-27,342.63</a:t>
            </a:r>
          </a:p>
          <a:p>
            <a:r>
              <a:rPr sz="2000" dirty="0"/>
              <a:t>EEG-APM (): £-22,748.58</a:t>
            </a:r>
          </a:p>
          <a:p>
            <a:r>
              <a:rPr sz="2000" dirty="0"/>
              <a:t>H246087A (): £-6,727.19</a:t>
            </a:r>
          </a:p>
          <a:p>
            <a:r>
              <a:rPr sz="2000" dirty="0"/>
              <a:t>H246091A (): £-6,583.18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Excess Cost Increases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RM33026F (): £5,714.26</a:t>
            </a:r>
          </a:p>
          <a:p>
            <a:r>
              <a:rPr sz="2000" dirty="0"/>
              <a:t>64/05011021/6 (): £3,972.71</a:t>
            </a:r>
          </a:p>
          <a:p>
            <a:r>
              <a:rPr sz="2000" dirty="0"/>
              <a:t>RT13381B (): £3,239.54</a:t>
            </a:r>
          </a:p>
          <a:p>
            <a:r>
              <a:rPr sz="2000" dirty="0"/>
              <a:t>RM23106 (): £1,905.75</a:t>
            </a:r>
          </a:p>
          <a:p>
            <a:r>
              <a:rPr sz="2000" dirty="0"/>
              <a:t>H245323A (): £878.00</a:t>
            </a:r>
          </a:p>
          <a:p>
            <a:r>
              <a:rPr sz="2000" dirty="0"/>
              <a:t>CT3009/101 (): £835.20</a:t>
            </a:r>
          </a:p>
          <a:p>
            <a:r>
              <a:rPr sz="2000" dirty="0"/>
              <a:t>CT3009/119 (): £741.72</a:t>
            </a:r>
          </a:p>
          <a:p>
            <a:r>
              <a:rPr sz="2000" dirty="0"/>
              <a:t>F245094A (): £674.60</a:t>
            </a:r>
          </a:p>
          <a:p>
            <a:r>
              <a:rPr sz="2000" dirty="0"/>
              <a:t>H245313A (): £546.96</a:t>
            </a:r>
          </a:p>
          <a:p>
            <a:r>
              <a:rPr sz="2000" dirty="0"/>
              <a:t>RT31385/3 (): £422.48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Excess Cost Decreases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H146016A (): £-81,017.02</a:t>
            </a:r>
          </a:p>
          <a:p>
            <a:r>
              <a:rPr sz="2000" dirty="0"/>
              <a:t>RT33682 (): £-55,507.72</a:t>
            </a:r>
          </a:p>
          <a:p>
            <a:r>
              <a:rPr sz="2000" dirty="0"/>
              <a:t>64/60070130/1 (): £-44,655.00</a:t>
            </a:r>
          </a:p>
          <a:p>
            <a:r>
              <a:rPr sz="2000" dirty="0"/>
              <a:t>RM22304/01 (): £-38,892.19</a:t>
            </a:r>
          </a:p>
          <a:p>
            <a:r>
              <a:rPr sz="2000" dirty="0"/>
              <a:t>RM22326C/01 (): £-22,400.08</a:t>
            </a:r>
          </a:p>
          <a:p>
            <a:r>
              <a:rPr sz="2000" dirty="0"/>
              <a:t>RM33120/01 (): £-19,211.09</a:t>
            </a:r>
          </a:p>
          <a:p>
            <a:r>
              <a:rPr sz="2000" dirty="0"/>
              <a:t>KIT-RT354016G (): £-17,334.48</a:t>
            </a:r>
          </a:p>
          <a:p>
            <a:r>
              <a:rPr sz="2000" dirty="0"/>
              <a:t>64/51009008/2 (): £-14,648.09</a:t>
            </a:r>
          </a:p>
          <a:p>
            <a:r>
              <a:rPr sz="2000" dirty="0"/>
              <a:t>64/51009011/2 (): £-14,095.68</a:t>
            </a:r>
          </a:p>
          <a:p>
            <a:r>
              <a:rPr sz="2000" dirty="0"/>
              <a:t>KIT1-RM11200 (): £-12,634.65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" y="1452282"/>
            <a:ext cx="8982636" cy="4491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Top Inventory Cost Increases (Chart)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217"/>
            <a:ext cx="9096935" cy="45484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Top Inventory Cost Decreases (Chart)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748118"/>
            <a:ext cx="8979944" cy="4489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Top Excess Cost Increases (Chart)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Part-Level Inventory &amp; Excess Summary</vt:lpstr>
      <vt:lpstr>Total Financial Change Summary</vt:lpstr>
      <vt:lpstr>Top Inventory Cost Increases</vt:lpstr>
      <vt:lpstr>Top Inventory Cost Decreases</vt:lpstr>
      <vt:lpstr>Top Excess Cost Increases</vt:lpstr>
      <vt:lpstr>Top Excess Cost Decreases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 skemp</cp:lastModifiedBy>
  <cp:revision>2</cp:revision>
  <dcterms:created xsi:type="dcterms:W3CDTF">2013-01-27T09:14:16Z</dcterms:created>
  <dcterms:modified xsi:type="dcterms:W3CDTF">2025-07-22T20:33:50Z</dcterms:modified>
  <cp:category/>
</cp:coreProperties>
</file>