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LT US Inventory Cost Change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March to June 2025 | R401 vs R402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Inventory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Inventory Cost Change (March to June): $-840,611.72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Inventory Cost Increases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1801905"/>
            <a:ext cx="8670662" cy="4335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Inventory Cost Decreases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114"/>
            <a:ext cx="8740588" cy="4370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Quantity Increases (March → June)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40"/>
            <a:ext cx="9087522" cy="45437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Quantity Decreases (March → June)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646"/>
            <a:ext cx="9047182" cy="4523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Inventory Cost by Location (March vs June)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329914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LT US Inventory Cost Change Summary</vt:lpstr>
      <vt:lpstr>Total Inventory Change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 skemp</cp:lastModifiedBy>
  <cp:revision>2</cp:revision>
  <dcterms:created xsi:type="dcterms:W3CDTF">2013-01-27T09:14:16Z</dcterms:created>
  <dcterms:modified xsi:type="dcterms:W3CDTF">2025-07-22T21:34:22Z</dcterms:modified>
  <cp:category/>
</cp:coreProperties>
</file>