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" TargetMode="External"/><Relationship Id="rId1" Type="http://schemas.openxmlformats.org/officeDocument/2006/relationships/hyperlink" Target="https://docs.python.org/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" TargetMode="External"/><Relationship Id="rId1" Type="http://schemas.openxmlformats.org/officeDocument/2006/relationships/hyperlink" Target="https://docs.python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0916D-375B-4A09-8A58-D36BBB8AFAF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5030D8-D823-4BED-8757-F64743C7E42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Introduction</a:t>
          </a:r>
        </a:p>
      </dgm:t>
    </dgm:pt>
    <dgm:pt modelId="{E2B998EB-26FA-412A-9971-402654257D83}" type="parTrans" cxnId="{BCED779D-6A25-49F4-8822-82B6744A641D}">
      <dgm:prSet/>
      <dgm:spPr/>
      <dgm:t>
        <a:bodyPr/>
        <a:lstStyle/>
        <a:p>
          <a:endParaRPr lang="en-US"/>
        </a:p>
      </dgm:t>
    </dgm:pt>
    <dgm:pt modelId="{22D2668F-78B1-4E2D-9AFA-D44CFE90BE19}" type="sibTrans" cxnId="{BCED779D-6A25-49F4-8822-82B6744A641D}">
      <dgm:prSet/>
      <dgm:spPr/>
      <dgm:t>
        <a:bodyPr/>
        <a:lstStyle/>
        <a:p>
          <a:endParaRPr lang="en-US"/>
        </a:p>
      </dgm:t>
    </dgm:pt>
    <dgm:pt modelId="{A7BD43B5-0FFF-42E5-8DF2-FCB90BA23B6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 &amp; Scope Of the Project</a:t>
          </a:r>
        </a:p>
      </dgm:t>
    </dgm:pt>
    <dgm:pt modelId="{8F30AB27-728C-4BF3-9CE8-D41C24312907}" type="parTrans" cxnId="{63CA96E4-6D44-4FAC-BA13-3951731B6054}">
      <dgm:prSet/>
      <dgm:spPr/>
      <dgm:t>
        <a:bodyPr/>
        <a:lstStyle/>
        <a:p>
          <a:endParaRPr lang="en-US"/>
        </a:p>
      </dgm:t>
    </dgm:pt>
    <dgm:pt modelId="{A3F6D875-49BE-479E-88C8-D76DA29D63AC}" type="sibTrans" cxnId="{63CA96E4-6D44-4FAC-BA13-3951731B6054}">
      <dgm:prSet/>
      <dgm:spPr/>
      <dgm:t>
        <a:bodyPr/>
        <a:lstStyle/>
        <a:p>
          <a:endParaRPr lang="en-US"/>
        </a:p>
      </dgm:t>
    </dgm:pt>
    <dgm:pt modelId="{4895638E-CA1E-428D-AB82-0CF791FC11C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Application Tools</a:t>
          </a:r>
        </a:p>
      </dgm:t>
    </dgm:pt>
    <dgm:pt modelId="{4E689B7B-F3D9-4C57-864C-94479A98F7D1}" type="parTrans" cxnId="{D2F0DC25-3881-4EAD-AC6F-E06AEBAA34F2}">
      <dgm:prSet/>
      <dgm:spPr/>
      <dgm:t>
        <a:bodyPr/>
        <a:lstStyle/>
        <a:p>
          <a:endParaRPr lang="en-US"/>
        </a:p>
      </dgm:t>
    </dgm:pt>
    <dgm:pt modelId="{8840B0A0-43D5-4CAB-B097-67DBF8BEB951}" type="sibTrans" cxnId="{D2F0DC25-3881-4EAD-AC6F-E06AEBAA34F2}">
      <dgm:prSet/>
      <dgm:spPr/>
      <dgm:t>
        <a:bodyPr/>
        <a:lstStyle/>
        <a:p>
          <a:endParaRPr lang="en-US"/>
        </a:p>
      </dgm:t>
    </dgm:pt>
    <dgm:pt modelId="{387E25D9-4120-4BCB-9B84-86904A032222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 Design &amp; Game flow and Logic </a:t>
          </a:r>
        </a:p>
      </dgm:t>
    </dgm:pt>
    <dgm:pt modelId="{C1BA34E6-45CD-480D-ACEC-9E84B722EFB9}" type="parTrans" cxnId="{2094E279-421F-4540-9D06-9F3E779AAA86}">
      <dgm:prSet/>
      <dgm:spPr/>
      <dgm:t>
        <a:bodyPr/>
        <a:lstStyle/>
        <a:p>
          <a:endParaRPr lang="en-US"/>
        </a:p>
      </dgm:t>
    </dgm:pt>
    <dgm:pt modelId="{9BF240F8-3A62-40E7-8332-99FABA93EC3A}" type="sibTrans" cxnId="{2094E279-421F-4540-9D06-9F3E779AAA86}">
      <dgm:prSet/>
      <dgm:spPr/>
      <dgm:t>
        <a:bodyPr/>
        <a:lstStyle/>
        <a:p>
          <a:endParaRPr lang="en-US"/>
        </a:p>
      </dgm:t>
    </dgm:pt>
    <dgm:pt modelId="{23EF35BE-E7B0-4C1C-B26C-D570871C12F8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Flowchart</a:t>
          </a:r>
        </a:p>
      </dgm:t>
    </dgm:pt>
    <dgm:pt modelId="{9052D500-8BE3-43F5-9B76-51E8D257177E}" type="parTrans" cxnId="{6AB42957-4656-44EA-B7FD-D11179E87E86}">
      <dgm:prSet/>
      <dgm:spPr/>
      <dgm:t>
        <a:bodyPr/>
        <a:lstStyle/>
        <a:p>
          <a:endParaRPr lang="en-US"/>
        </a:p>
      </dgm:t>
    </dgm:pt>
    <dgm:pt modelId="{6F4C47BA-11A9-4309-8EF7-670D3E6DCAA8}" type="sibTrans" cxnId="{6AB42957-4656-44EA-B7FD-D11179E87E86}">
      <dgm:prSet/>
      <dgm:spPr/>
      <dgm:t>
        <a:bodyPr/>
        <a:lstStyle/>
        <a:p>
          <a:endParaRPr lang="en-US"/>
        </a:p>
      </dgm:t>
    </dgm:pt>
    <dgm:pt modelId="{6F1FCFDF-887C-47E5-9D95-52CF33AB26B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Testing And Validation</a:t>
          </a:r>
        </a:p>
      </dgm:t>
    </dgm:pt>
    <dgm:pt modelId="{5615DBD4-6EF6-4BA1-93F8-4C88AC73C744}" type="parTrans" cxnId="{EAF99275-AD47-4540-B57D-5BF6AA75D3E1}">
      <dgm:prSet/>
      <dgm:spPr/>
      <dgm:t>
        <a:bodyPr/>
        <a:lstStyle/>
        <a:p>
          <a:endParaRPr lang="en-US"/>
        </a:p>
      </dgm:t>
    </dgm:pt>
    <dgm:pt modelId="{76A8B716-511A-4C02-B501-57477912321D}" type="sibTrans" cxnId="{EAF99275-AD47-4540-B57D-5BF6AA75D3E1}">
      <dgm:prSet/>
      <dgm:spPr/>
      <dgm:t>
        <a:bodyPr/>
        <a:lstStyle/>
        <a:p>
          <a:endParaRPr lang="en-US"/>
        </a:p>
      </dgm:t>
    </dgm:pt>
    <dgm:pt modelId="{3585398E-F6EE-4DE4-806F-1F3EE580DFC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Challenges Faced</a:t>
          </a:r>
        </a:p>
      </dgm:t>
    </dgm:pt>
    <dgm:pt modelId="{1DFD484D-5EEA-4644-A10B-9436CD663E38}" type="parTrans" cxnId="{D1C879E4-CEAE-429B-80B8-6287EE3BD760}">
      <dgm:prSet/>
      <dgm:spPr/>
      <dgm:t>
        <a:bodyPr/>
        <a:lstStyle/>
        <a:p>
          <a:endParaRPr lang="en-US"/>
        </a:p>
      </dgm:t>
    </dgm:pt>
    <dgm:pt modelId="{0129E650-32F2-4DAD-8BCE-7E75DDF5D869}" type="sibTrans" cxnId="{D1C879E4-CEAE-429B-80B8-6287EE3BD760}">
      <dgm:prSet/>
      <dgm:spPr/>
      <dgm:t>
        <a:bodyPr/>
        <a:lstStyle/>
        <a:p>
          <a:endParaRPr lang="en-US"/>
        </a:p>
      </dgm:t>
    </dgm:pt>
    <dgm:pt modelId="{71E9D6DF-2F7B-4182-B4DB-5F0D0985D671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Conclusion</a:t>
          </a:r>
        </a:p>
      </dgm:t>
    </dgm:pt>
    <dgm:pt modelId="{64F008FC-6373-4D5E-A82F-6310D85DB3DE}" type="parTrans" cxnId="{3CEB4648-52BE-4244-979D-4A186E296C06}">
      <dgm:prSet/>
      <dgm:spPr/>
      <dgm:t>
        <a:bodyPr/>
        <a:lstStyle/>
        <a:p>
          <a:endParaRPr lang="en-US"/>
        </a:p>
      </dgm:t>
    </dgm:pt>
    <dgm:pt modelId="{39176099-5DBF-4368-AAC0-4AF2BBA4A2A0}" type="sibTrans" cxnId="{3CEB4648-52BE-4244-979D-4A186E296C06}">
      <dgm:prSet/>
      <dgm:spPr/>
      <dgm:t>
        <a:bodyPr/>
        <a:lstStyle/>
        <a:p>
          <a:endParaRPr lang="en-US"/>
        </a:p>
      </dgm:t>
    </dgm:pt>
    <dgm:pt modelId="{66570041-CB47-43F4-8647-2E2E9F3FF612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Limitations</a:t>
          </a:r>
        </a:p>
      </dgm:t>
    </dgm:pt>
    <dgm:pt modelId="{332306F3-D120-4A75-9728-22BD8ABFAD6C}" type="parTrans" cxnId="{16A2A744-959C-467E-B539-BD6318CFC1DA}">
      <dgm:prSet/>
      <dgm:spPr/>
      <dgm:t>
        <a:bodyPr/>
        <a:lstStyle/>
        <a:p>
          <a:endParaRPr lang="en-US"/>
        </a:p>
      </dgm:t>
    </dgm:pt>
    <dgm:pt modelId="{82702D87-405D-4B94-9829-C017BBDCFEAD}" type="sibTrans" cxnId="{16A2A744-959C-467E-B539-BD6318CFC1DA}">
      <dgm:prSet/>
      <dgm:spPr/>
      <dgm:t>
        <a:bodyPr/>
        <a:lstStyle/>
        <a:p>
          <a:endParaRPr lang="en-US"/>
        </a:p>
      </dgm:t>
    </dgm:pt>
    <dgm:pt modelId="{7A130500-EC6E-4AE3-8424-31050989E76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References</a:t>
          </a:r>
        </a:p>
      </dgm:t>
    </dgm:pt>
    <dgm:pt modelId="{1CDDF85D-A592-4B54-9155-F710A47AC7FA}" type="parTrans" cxnId="{1D22BB4C-7737-4A41-9599-00B47355A304}">
      <dgm:prSet/>
      <dgm:spPr/>
      <dgm:t>
        <a:bodyPr/>
        <a:lstStyle/>
        <a:p>
          <a:endParaRPr lang="en-US"/>
        </a:p>
      </dgm:t>
    </dgm:pt>
    <dgm:pt modelId="{153E1C1F-FF75-4752-9A5C-D51C95434755}" type="sibTrans" cxnId="{1D22BB4C-7737-4A41-9599-00B47355A304}">
      <dgm:prSet/>
      <dgm:spPr/>
      <dgm:t>
        <a:bodyPr/>
        <a:lstStyle/>
        <a:p>
          <a:endParaRPr lang="en-US"/>
        </a:p>
      </dgm:t>
    </dgm:pt>
    <dgm:pt modelId="{4994B433-823C-4DD5-8CAE-638F2871CA62}" type="pres">
      <dgm:prSet presAssocID="{C770916D-375B-4A09-8A58-D36BBB8AFAFA}" presName="vert0" presStyleCnt="0">
        <dgm:presLayoutVars>
          <dgm:dir/>
          <dgm:animOne val="branch"/>
          <dgm:animLvl val="lvl"/>
        </dgm:presLayoutVars>
      </dgm:prSet>
      <dgm:spPr/>
    </dgm:pt>
    <dgm:pt modelId="{F7F90FB5-8830-42A9-B573-0433AC6D2C0D}" type="pres">
      <dgm:prSet presAssocID="{D85030D8-D823-4BED-8757-F64743C7E427}" presName="thickLine" presStyleLbl="alignNode1" presStyleIdx="0" presStyleCnt="10"/>
      <dgm:spPr/>
    </dgm:pt>
    <dgm:pt modelId="{CE68C787-C036-4AFA-A27E-2D73E524F00D}" type="pres">
      <dgm:prSet presAssocID="{D85030D8-D823-4BED-8757-F64743C7E427}" presName="horz1" presStyleCnt="0"/>
      <dgm:spPr/>
    </dgm:pt>
    <dgm:pt modelId="{FF70F214-A836-4F24-B94D-C6AEFE2450CB}" type="pres">
      <dgm:prSet presAssocID="{D85030D8-D823-4BED-8757-F64743C7E427}" presName="tx1" presStyleLbl="revTx" presStyleIdx="0" presStyleCnt="10"/>
      <dgm:spPr/>
    </dgm:pt>
    <dgm:pt modelId="{CC73881F-6624-4D37-8FA0-894B991AC87B}" type="pres">
      <dgm:prSet presAssocID="{D85030D8-D823-4BED-8757-F64743C7E427}" presName="vert1" presStyleCnt="0"/>
      <dgm:spPr/>
    </dgm:pt>
    <dgm:pt modelId="{A353F876-3030-4AD5-9374-96CFB1C598B1}" type="pres">
      <dgm:prSet presAssocID="{A7BD43B5-0FFF-42E5-8DF2-FCB90BA23B6B}" presName="thickLine" presStyleLbl="alignNode1" presStyleIdx="1" presStyleCnt="10"/>
      <dgm:spPr/>
    </dgm:pt>
    <dgm:pt modelId="{B9D6B03B-D62B-4FAD-9203-EBC5C876B197}" type="pres">
      <dgm:prSet presAssocID="{A7BD43B5-0FFF-42E5-8DF2-FCB90BA23B6B}" presName="horz1" presStyleCnt="0"/>
      <dgm:spPr/>
    </dgm:pt>
    <dgm:pt modelId="{114FE2F7-BB3A-4CB9-A318-E5AB4C4B396B}" type="pres">
      <dgm:prSet presAssocID="{A7BD43B5-0FFF-42E5-8DF2-FCB90BA23B6B}" presName="tx1" presStyleLbl="revTx" presStyleIdx="1" presStyleCnt="10"/>
      <dgm:spPr/>
    </dgm:pt>
    <dgm:pt modelId="{841BFAD5-FEB7-47A6-A2A5-68EBD168CE5F}" type="pres">
      <dgm:prSet presAssocID="{A7BD43B5-0FFF-42E5-8DF2-FCB90BA23B6B}" presName="vert1" presStyleCnt="0"/>
      <dgm:spPr/>
    </dgm:pt>
    <dgm:pt modelId="{C778B542-C244-4683-80F9-F761629F8E2C}" type="pres">
      <dgm:prSet presAssocID="{4895638E-CA1E-428D-AB82-0CF791FC11CD}" presName="thickLine" presStyleLbl="alignNode1" presStyleIdx="2" presStyleCnt="10"/>
      <dgm:spPr/>
    </dgm:pt>
    <dgm:pt modelId="{94D1CCCF-DA39-4067-8301-1A63B09282A1}" type="pres">
      <dgm:prSet presAssocID="{4895638E-CA1E-428D-AB82-0CF791FC11CD}" presName="horz1" presStyleCnt="0"/>
      <dgm:spPr/>
    </dgm:pt>
    <dgm:pt modelId="{DD1CD234-6E1A-46DE-AB1A-01C0C022C8FD}" type="pres">
      <dgm:prSet presAssocID="{4895638E-CA1E-428D-AB82-0CF791FC11CD}" presName="tx1" presStyleLbl="revTx" presStyleIdx="2" presStyleCnt="10"/>
      <dgm:spPr/>
    </dgm:pt>
    <dgm:pt modelId="{842F8258-6466-486E-91FE-7FDBA3725481}" type="pres">
      <dgm:prSet presAssocID="{4895638E-CA1E-428D-AB82-0CF791FC11CD}" presName="vert1" presStyleCnt="0"/>
      <dgm:spPr/>
    </dgm:pt>
    <dgm:pt modelId="{C0ABB0E7-3E28-4F58-B5DF-CB5947FC1261}" type="pres">
      <dgm:prSet presAssocID="{387E25D9-4120-4BCB-9B84-86904A032222}" presName="thickLine" presStyleLbl="alignNode1" presStyleIdx="3" presStyleCnt="10"/>
      <dgm:spPr/>
    </dgm:pt>
    <dgm:pt modelId="{0DCD6ABA-E6FD-4E78-BCF6-819DBA0EF42C}" type="pres">
      <dgm:prSet presAssocID="{387E25D9-4120-4BCB-9B84-86904A032222}" presName="horz1" presStyleCnt="0"/>
      <dgm:spPr/>
    </dgm:pt>
    <dgm:pt modelId="{C196528F-74FC-4E94-B566-0E2A92654156}" type="pres">
      <dgm:prSet presAssocID="{387E25D9-4120-4BCB-9B84-86904A032222}" presName="tx1" presStyleLbl="revTx" presStyleIdx="3" presStyleCnt="10"/>
      <dgm:spPr/>
    </dgm:pt>
    <dgm:pt modelId="{C86ADFD8-E172-440C-8B00-5C5AAFCF012A}" type="pres">
      <dgm:prSet presAssocID="{387E25D9-4120-4BCB-9B84-86904A032222}" presName="vert1" presStyleCnt="0"/>
      <dgm:spPr/>
    </dgm:pt>
    <dgm:pt modelId="{3DE4B777-1AD2-46AD-AC56-47443AAE099F}" type="pres">
      <dgm:prSet presAssocID="{23EF35BE-E7B0-4C1C-B26C-D570871C12F8}" presName="thickLine" presStyleLbl="alignNode1" presStyleIdx="4" presStyleCnt="10"/>
      <dgm:spPr/>
    </dgm:pt>
    <dgm:pt modelId="{AA214784-4ECC-45F9-AAC4-707C839E71C8}" type="pres">
      <dgm:prSet presAssocID="{23EF35BE-E7B0-4C1C-B26C-D570871C12F8}" presName="horz1" presStyleCnt="0"/>
      <dgm:spPr/>
    </dgm:pt>
    <dgm:pt modelId="{4DCA75E1-DD35-468D-A09D-81FD04181266}" type="pres">
      <dgm:prSet presAssocID="{23EF35BE-E7B0-4C1C-B26C-D570871C12F8}" presName="tx1" presStyleLbl="revTx" presStyleIdx="4" presStyleCnt="10"/>
      <dgm:spPr/>
    </dgm:pt>
    <dgm:pt modelId="{31A22892-0684-44F8-B953-7BC9D8B4730D}" type="pres">
      <dgm:prSet presAssocID="{23EF35BE-E7B0-4C1C-B26C-D570871C12F8}" presName="vert1" presStyleCnt="0"/>
      <dgm:spPr/>
    </dgm:pt>
    <dgm:pt modelId="{FB4A6670-2E23-438B-A1AB-EEDCFF50023C}" type="pres">
      <dgm:prSet presAssocID="{6F1FCFDF-887C-47E5-9D95-52CF33AB26B9}" presName="thickLine" presStyleLbl="alignNode1" presStyleIdx="5" presStyleCnt="10"/>
      <dgm:spPr/>
    </dgm:pt>
    <dgm:pt modelId="{1D649D7E-5BA9-4ABF-B801-DD5CBDF2CF44}" type="pres">
      <dgm:prSet presAssocID="{6F1FCFDF-887C-47E5-9D95-52CF33AB26B9}" presName="horz1" presStyleCnt="0"/>
      <dgm:spPr/>
    </dgm:pt>
    <dgm:pt modelId="{6AE5D8A2-39EB-4928-A7E5-522DE5E71541}" type="pres">
      <dgm:prSet presAssocID="{6F1FCFDF-887C-47E5-9D95-52CF33AB26B9}" presName="tx1" presStyleLbl="revTx" presStyleIdx="5" presStyleCnt="10"/>
      <dgm:spPr/>
    </dgm:pt>
    <dgm:pt modelId="{4335E391-5B06-4E70-BBC7-535CF7FF4906}" type="pres">
      <dgm:prSet presAssocID="{6F1FCFDF-887C-47E5-9D95-52CF33AB26B9}" presName="vert1" presStyleCnt="0"/>
      <dgm:spPr/>
    </dgm:pt>
    <dgm:pt modelId="{B98F4D5F-FAC6-47E8-A1CA-6F69C5C8E80E}" type="pres">
      <dgm:prSet presAssocID="{3585398E-F6EE-4DE4-806F-1F3EE580DFCE}" presName="thickLine" presStyleLbl="alignNode1" presStyleIdx="6" presStyleCnt="10"/>
      <dgm:spPr/>
    </dgm:pt>
    <dgm:pt modelId="{51725DE3-8093-4268-BE2D-47788D089366}" type="pres">
      <dgm:prSet presAssocID="{3585398E-F6EE-4DE4-806F-1F3EE580DFCE}" presName="horz1" presStyleCnt="0"/>
      <dgm:spPr/>
    </dgm:pt>
    <dgm:pt modelId="{C14FBDC3-76DC-4AE9-AD7C-EC9BBA267BD7}" type="pres">
      <dgm:prSet presAssocID="{3585398E-F6EE-4DE4-806F-1F3EE580DFCE}" presName="tx1" presStyleLbl="revTx" presStyleIdx="6" presStyleCnt="10"/>
      <dgm:spPr/>
    </dgm:pt>
    <dgm:pt modelId="{0740A643-8426-41E7-B715-9CC3F545B0A4}" type="pres">
      <dgm:prSet presAssocID="{3585398E-F6EE-4DE4-806F-1F3EE580DFCE}" presName="vert1" presStyleCnt="0"/>
      <dgm:spPr/>
    </dgm:pt>
    <dgm:pt modelId="{5F95876D-34AA-4B6E-BF4C-38F371951B95}" type="pres">
      <dgm:prSet presAssocID="{71E9D6DF-2F7B-4182-B4DB-5F0D0985D671}" presName="thickLine" presStyleLbl="alignNode1" presStyleIdx="7" presStyleCnt="10"/>
      <dgm:spPr/>
    </dgm:pt>
    <dgm:pt modelId="{F085E5C1-0369-42EF-BE4E-3107A059A538}" type="pres">
      <dgm:prSet presAssocID="{71E9D6DF-2F7B-4182-B4DB-5F0D0985D671}" presName="horz1" presStyleCnt="0"/>
      <dgm:spPr/>
    </dgm:pt>
    <dgm:pt modelId="{E6B75404-5316-4529-B318-86C8559EA300}" type="pres">
      <dgm:prSet presAssocID="{71E9D6DF-2F7B-4182-B4DB-5F0D0985D671}" presName="tx1" presStyleLbl="revTx" presStyleIdx="7" presStyleCnt="10"/>
      <dgm:spPr/>
    </dgm:pt>
    <dgm:pt modelId="{E8957DC4-8004-4D37-AFBC-4B95E545166B}" type="pres">
      <dgm:prSet presAssocID="{71E9D6DF-2F7B-4182-B4DB-5F0D0985D671}" presName="vert1" presStyleCnt="0"/>
      <dgm:spPr/>
    </dgm:pt>
    <dgm:pt modelId="{6AAF019E-82B8-46B4-85E0-73AEF78DF39E}" type="pres">
      <dgm:prSet presAssocID="{66570041-CB47-43F4-8647-2E2E9F3FF612}" presName="thickLine" presStyleLbl="alignNode1" presStyleIdx="8" presStyleCnt="10"/>
      <dgm:spPr/>
    </dgm:pt>
    <dgm:pt modelId="{6D7D5A7A-A27F-4C14-93FD-C337A128771D}" type="pres">
      <dgm:prSet presAssocID="{66570041-CB47-43F4-8647-2E2E9F3FF612}" presName="horz1" presStyleCnt="0"/>
      <dgm:spPr/>
    </dgm:pt>
    <dgm:pt modelId="{DDC19C39-CBF5-4D1E-8A04-1DE7E110B9B0}" type="pres">
      <dgm:prSet presAssocID="{66570041-CB47-43F4-8647-2E2E9F3FF612}" presName="tx1" presStyleLbl="revTx" presStyleIdx="8" presStyleCnt="10"/>
      <dgm:spPr/>
    </dgm:pt>
    <dgm:pt modelId="{56FCB5AF-9FA9-4E3D-8AAB-E82C259A6707}" type="pres">
      <dgm:prSet presAssocID="{66570041-CB47-43F4-8647-2E2E9F3FF612}" presName="vert1" presStyleCnt="0"/>
      <dgm:spPr/>
    </dgm:pt>
    <dgm:pt modelId="{E7F9D023-3A7B-4F41-A190-0E2F3D68AC9A}" type="pres">
      <dgm:prSet presAssocID="{7A130500-EC6E-4AE3-8424-31050989E767}" presName="thickLine" presStyleLbl="alignNode1" presStyleIdx="9" presStyleCnt="10"/>
      <dgm:spPr/>
    </dgm:pt>
    <dgm:pt modelId="{01A42B55-4BC3-4C18-9466-FBD622E67E6E}" type="pres">
      <dgm:prSet presAssocID="{7A130500-EC6E-4AE3-8424-31050989E767}" presName="horz1" presStyleCnt="0"/>
      <dgm:spPr/>
    </dgm:pt>
    <dgm:pt modelId="{4CC5CFEC-F283-4AE9-A953-1B49A1E625C5}" type="pres">
      <dgm:prSet presAssocID="{7A130500-EC6E-4AE3-8424-31050989E767}" presName="tx1" presStyleLbl="revTx" presStyleIdx="9" presStyleCnt="10"/>
      <dgm:spPr/>
    </dgm:pt>
    <dgm:pt modelId="{664A8D45-D159-4B5D-A896-B1FACE8FB172}" type="pres">
      <dgm:prSet presAssocID="{7A130500-EC6E-4AE3-8424-31050989E767}" presName="vert1" presStyleCnt="0"/>
      <dgm:spPr/>
    </dgm:pt>
  </dgm:ptLst>
  <dgm:cxnLst>
    <dgm:cxn modelId="{50B8D21D-4C4B-4B79-B0A8-D09757A08184}" type="presOf" srcId="{6F1FCFDF-887C-47E5-9D95-52CF33AB26B9}" destId="{6AE5D8A2-39EB-4928-A7E5-522DE5E71541}" srcOrd="0" destOrd="0" presId="urn:microsoft.com/office/officeart/2008/layout/LinedList"/>
    <dgm:cxn modelId="{D2F0DC25-3881-4EAD-AC6F-E06AEBAA34F2}" srcId="{C770916D-375B-4A09-8A58-D36BBB8AFAFA}" destId="{4895638E-CA1E-428D-AB82-0CF791FC11CD}" srcOrd="2" destOrd="0" parTransId="{4E689B7B-F3D9-4C57-864C-94479A98F7D1}" sibTransId="{8840B0A0-43D5-4CAB-B097-67DBF8BEB951}"/>
    <dgm:cxn modelId="{76D4FD3A-3290-4819-8AE6-B37CE2EDBA0C}" type="presOf" srcId="{3585398E-F6EE-4DE4-806F-1F3EE580DFCE}" destId="{C14FBDC3-76DC-4AE9-AD7C-EC9BBA267BD7}" srcOrd="0" destOrd="0" presId="urn:microsoft.com/office/officeart/2008/layout/LinedList"/>
    <dgm:cxn modelId="{92C25342-7E50-445F-96A6-826056657E61}" type="presOf" srcId="{7A130500-EC6E-4AE3-8424-31050989E767}" destId="{4CC5CFEC-F283-4AE9-A953-1B49A1E625C5}" srcOrd="0" destOrd="0" presId="urn:microsoft.com/office/officeart/2008/layout/LinedList"/>
    <dgm:cxn modelId="{16A2A744-959C-467E-B539-BD6318CFC1DA}" srcId="{C770916D-375B-4A09-8A58-D36BBB8AFAFA}" destId="{66570041-CB47-43F4-8647-2E2E9F3FF612}" srcOrd="8" destOrd="0" parTransId="{332306F3-D120-4A75-9728-22BD8ABFAD6C}" sibTransId="{82702D87-405D-4B94-9829-C017BBDCFEAD}"/>
    <dgm:cxn modelId="{0C71E364-D5CD-4330-8009-C13797E6D5CF}" type="presOf" srcId="{66570041-CB47-43F4-8647-2E2E9F3FF612}" destId="{DDC19C39-CBF5-4D1E-8A04-1DE7E110B9B0}" srcOrd="0" destOrd="0" presId="urn:microsoft.com/office/officeart/2008/layout/LinedList"/>
    <dgm:cxn modelId="{C516DC67-02C9-42E8-A8F0-4864CF511DDA}" type="presOf" srcId="{A7BD43B5-0FFF-42E5-8DF2-FCB90BA23B6B}" destId="{114FE2F7-BB3A-4CB9-A318-E5AB4C4B396B}" srcOrd="0" destOrd="0" presId="urn:microsoft.com/office/officeart/2008/layout/LinedList"/>
    <dgm:cxn modelId="{3CEB4648-52BE-4244-979D-4A186E296C06}" srcId="{C770916D-375B-4A09-8A58-D36BBB8AFAFA}" destId="{71E9D6DF-2F7B-4182-B4DB-5F0D0985D671}" srcOrd="7" destOrd="0" parTransId="{64F008FC-6373-4D5E-A82F-6310D85DB3DE}" sibTransId="{39176099-5DBF-4368-AAC0-4AF2BBA4A2A0}"/>
    <dgm:cxn modelId="{9381544C-ADF9-4038-91A8-7B28C6D1519B}" type="presOf" srcId="{23EF35BE-E7B0-4C1C-B26C-D570871C12F8}" destId="{4DCA75E1-DD35-468D-A09D-81FD04181266}" srcOrd="0" destOrd="0" presId="urn:microsoft.com/office/officeart/2008/layout/LinedList"/>
    <dgm:cxn modelId="{1D22BB4C-7737-4A41-9599-00B47355A304}" srcId="{C770916D-375B-4A09-8A58-D36BBB8AFAFA}" destId="{7A130500-EC6E-4AE3-8424-31050989E767}" srcOrd="9" destOrd="0" parTransId="{1CDDF85D-A592-4B54-9155-F710A47AC7FA}" sibTransId="{153E1C1F-FF75-4752-9A5C-D51C95434755}"/>
    <dgm:cxn modelId="{B2504F50-9682-46AD-B502-33255C0AD70D}" type="presOf" srcId="{4895638E-CA1E-428D-AB82-0CF791FC11CD}" destId="{DD1CD234-6E1A-46DE-AB1A-01C0C022C8FD}" srcOrd="0" destOrd="0" presId="urn:microsoft.com/office/officeart/2008/layout/LinedList"/>
    <dgm:cxn modelId="{EAF99275-AD47-4540-B57D-5BF6AA75D3E1}" srcId="{C770916D-375B-4A09-8A58-D36BBB8AFAFA}" destId="{6F1FCFDF-887C-47E5-9D95-52CF33AB26B9}" srcOrd="5" destOrd="0" parTransId="{5615DBD4-6EF6-4BA1-93F8-4C88AC73C744}" sibTransId="{76A8B716-511A-4C02-B501-57477912321D}"/>
    <dgm:cxn modelId="{6AB42957-4656-44EA-B7FD-D11179E87E86}" srcId="{C770916D-375B-4A09-8A58-D36BBB8AFAFA}" destId="{23EF35BE-E7B0-4C1C-B26C-D570871C12F8}" srcOrd="4" destOrd="0" parTransId="{9052D500-8BE3-43F5-9B76-51E8D257177E}" sibTransId="{6F4C47BA-11A9-4309-8EF7-670D3E6DCAA8}"/>
    <dgm:cxn modelId="{2094E279-421F-4540-9D06-9F3E779AAA86}" srcId="{C770916D-375B-4A09-8A58-D36BBB8AFAFA}" destId="{387E25D9-4120-4BCB-9B84-86904A032222}" srcOrd="3" destOrd="0" parTransId="{C1BA34E6-45CD-480D-ACEC-9E84B722EFB9}" sibTransId="{9BF240F8-3A62-40E7-8332-99FABA93EC3A}"/>
    <dgm:cxn modelId="{BCED779D-6A25-49F4-8822-82B6744A641D}" srcId="{C770916D-375B-4A09-8A58-D36BBB8AFAFA}" destId="{D85030D8-D823-4BED-8757-F64743C7E427}" srcOrd="0" destOrd="0" parTransId="{E2B998EB-26FA-412A-9971-402654257D83}" sibTransId="{22D2668F-78B1-4E2D-9AFA-D44CFE90BE19}"/>
    <dgm:cxn modelId="{F639D1CF-68B8-4568-BC2F-BA741EAE3FF7}" type="presOf" srcId="{C770916D-375B-4A09-8A58-D36BBB8AFAFA}" destId="{4994B433-823C-4DD5-8CAE-638F2871CA62}" srcOrd="0" destOrd="0" presId="urn:microsoft.com/office/officeart/2008/layout/LinedList"/>
    <dgm:cxn modelId="{DF8BF1D6-AC60-4F12-BD4F-823009A4F048}" type="presOf" srcId="{71E9D6DF-2F7B-4182-B4DB-5F0D0985D671}" destId="{E6B75404-5316-4529-B318-86C8559EA300}" srcOrd="0" destOrd="0" presId="urn:microsoft.com/office/officeart/2008/layout/LinedList"/>
    <dgm:cxn modelId="{E31EADD7-981A-44CD-8651-E0A6CBA76923}" type="presOf" srcId="{387E25D9-4120-4BCB-9B84-86904A032222}" destId="{C196528F-74FC-4E94-B566-0E2A92654156}" srcOrd="0" destOrd="0" presId="urn:microsoft.com/office/officeart/2008/layout/LinedList"/>
    <dgm:cxn modelId="{D1C879E4-CEAE-429B-80B8-6287EE3BD760}" srcId="{C770916D-375B-4A09-8A58-D36BBB8AFAFA}" destId="{3585398E-F6EE-4DE4-806F-1F3EE580DFCE}" srcOrd="6" destOrd="0" parTransId="{1DFD484D-5EEA-4644-A10B-9436CD663E38}" sibTransId="{0129E650-32F2-4DAD-8BCE-7E75DDF5D869}"/>
    <dgm:cxn modelId="{63CA96E4-6D44-4FAC-BA13-3951731B6054}" srcId="{C770916D-375B-4A09-8A58-D36BBB8AFAFA}" destId="{A7BD43B5-0FFF-42E5-8DF2-FCB90BA23B6B}" srcOrd="1" destOrd="0" parTransId="{8F30AB27-728C-4BF3-9CE8-D41C24312907}" sibTransId="{A3F6D875-49BE-479E-88C8-D76DA29D63AC}"/>
    <dgm:cxn modelId="{E2309DFE-FF47-43EE-8FFE-D6ABB1DB41B2}" type="presOf" srcId="{D85030D8-D823-4BED-8757-F64743C7E427}" destId="{FF70F214-A836-4F24-B94D-C6AEFE2450CB}" srcOrd="0" destOrd="0" presId="urn:microsoft.com/office/officeart/2008/layout/LinedList"/>
    <dgm:cxn modelId="{F1AA102E-196F-4818-97DD-FF04CF5CE831}" type="presParOf" srcId="{4994B433-823C-4DD5-8CAE-638F2871CA62}" destId="{F7F90FB5-8830-42A9-B573-0433AC6D2C0D}" srcOrd="0" destOrd="0" presId="urn:microsoft.com/office/officeart/2008/layout/LinedList"/>
    <dgm:cxn modelId="{680D151E-D2CC-4283-BBBC-4263B6181AF7}" type="presParOf" srcId="{4994B433-823C-4DD5-8CAE-638F2871CA62}" destId="{CE68C787-C036-4AFA-A27E-2D73E524F00D}" srcOrd="1" destOrd="0" presId="urn:microsoft.com/office/officeart/2008/layout/LinedList"/>
    <dgm:cxn modelId="{B1072B21-30E3-4FAE-A27B-310EA6DD65E7}" type="presParOf" srcId="{CE68C787-C036-4AFA-A27E-2D73E524F00D}" destId="{FF70F214-A836-4F24-B94D-C6AEFE2450CB}" srcOrd="0" destOrd="0" presId="urn:microsoft.com/office/officeart/2008/layout/LinedList"/>
    <dgm:cxn modelId="{3E8750B3-22F2-449C-A7CA-156E302DE79D}" type="presParOf" srcId="{CE68C787-C036-4AFA-A27E-2D73E524F00D}" destId="{CC73881F-6624-4D37-8FA0-894B991AC87B}" srcOrd="1" destOrd="0" presId="urn:microsoft.com/office/officeart/2008/layout/LinedList"/>
    <dgm:cxn modelId="{0BF3BA23-0222-4C3C-8ABF-C41049866E85}" type="presParOf" srcId="{4994B433-823C-4DD5-8CAE-638F2871CA62}" destId="{A353F876-3030-4AD5-9374-96CFB1C598B1}" srcOrd="2" destOrd="0" presId="urn:microsoft.com/office/officeart/2008/layout/LinedList"/>
    <dgm:cxn modelId="{CDD78304-E74B-4F9C-B2B7-223F5029F7A0}" type="presParOf" srcId="{4994B433-823C-4DD5-8CAE-638F2871CA62}" destId="{B9D6B03B-D62B-4FAD-9203-EBC5C876B197}" srcOrd="3" destOrd="0" presId="urn:microsoft.com/office/officeart/2008/layout/LinedList"/>
    <dgm:cxn modelId="{9F692380-20F9-476C-B130-322E661D5C95}" type="presParOf" srcId="{B9D6B03B-D62B-4FAD-9203-EBC5C876B197}" destId="{114FE2F7-BB3A-4CB9-A318-E5AB4C4B396B}" srcOrd="0" destOrd="0" presId="urn:microsoft.com/office/officeart/2008/layout/LinedList"/>
    <dgm:cxn modelId="{BCEF056A-8157-45AD-A58C-5AD9621EB324}" type="presParOf" srcId="{B9D6B03B-D62B-4FAD-9203-EBC5C876B197}" destId="{841BFAD5-FEB7-47A6-A2A5-68EBD168CE5F}" srcOrd="1" destOrd="0" presId="urn:microsoft.com/office/officeart/2008/layout/LinedList"/>
    <dgm:cxn modelId="{3D15ECC2-2704-497E-B689-EE0F4A0C0DD9}" type="presParOf" srcId="{4994B433-823C-4DD5-8CAE-638F2871CA62}" destId="{C778B542-C244-4683-80F9-F761629F8E2C}" srcOrd="4" destOrd="0" presId="urn:microsoft.com/office/officeart/2008/layout/LinedList"/>
    <dgm:cxn modelId="{F47FC3D5-2D82-447D-BFEC-D35EAE04841D}" type="presParOf" srcId="{4994B433-823C-4DD5-8CAE-638F2871CA62}" destId="{94D1CCCF-DA39-4067-8301-1A63B09282A1}" srcOrd="5" destOrd="0" presId="urn:microsoft.com/office/officeart/2008/layout/LinedList"/>
    <dgm:cxn modelId="{0B8F5F6D-B3D1-4905-B3D9-60A2D1915A3D}" type="presParOf" srcId="{94D1CCCF-DA39-4067-8301-1A63B09282A1}" destId="{DD1CD234-6E1A-46DE-AB1A-01C0C022C8FD}" srcOrd="0" destOrd="0" presId="urn:microsoft.com/office/officeart/2008/layout/LinedList"/>
    <dgm:cxn modelId="{6EFE2718-FED6-4619-8BE9-706DBC772D20}" type="presParOf" srcId="{94D1CCCF-DA39-4067-8301-1A63B09282A1}" destId="{842F8258-6466-486E-91FE-7FDBA3725481}" srcOrd="1" destOrd="0" presId="urn:microsoft.com/office/officeart/2008/layout/LinedList"/>
    <dgm:cxn modelId="{26C81B15-562E-4C7B-B4C1-A9F6A541D730}" type="presParOf" srcId="{4994B433-823C-4DD5-8CAE-638F2871CA62}" destId="{C0ABB0E7-3E28-4F58-B5DF-CB5947FC1261}" srcOrd="6" destOrd="0" presId="urn:microsoft.com/office/officeart/2008/layout/LinedList"/>
    <dgm:cxn modelId="{48E1E3CD-A289-45EE-B37A-74F549F86F88}" type="presParOf" srcId="{4994B433-823C-4DD5-8CAE-638F2871CA62}" destId="{0DCD6ABA-E6FD-4E78-BCF6-819DBA0EF42C}" srcOrd="7" destOrd="0" presId="urn:microsoft.com/office/officeart/2008/layout/LinedList"/>
    <dgm:cxn modelId="{021FD9ED-9148-4064-843B-59A1EF535FFD}" type="presParOf" srcId="{0DCD6ABA-E6FD-4E78-BCF6-819DBA0EF42C}" destId="{C196528F-74FC-4E94-B566-0E2A92654156}" srcOrd="0" destOrd="0" presId="urn:microsoft.com/office/officeart/2008/layout/LinedList"/>
    <dgm:cxn modelId="{DEDAB838-AEBC-48D1-B8AF-C00850BE7A8F}" type="presParOf" srcId="{0DCD6ABA-E6FD-4E78-BCF6-819DBA0EF42C}" destId="{C86ADFD8-E172-440C-8B00-5C5AAFCF012A}" srcOrd="1" destOrd="0" presId="urn:microsoft.com/office/officeart/2008/layout/LinedList"/>
    <dgm:cxn modelId="{52CDE4BD-21E5-4F45-9187-83736E2C3763}" type="presParOf" srcId="{4994B433-823C-4DD5-8CAE-638F2871CA62}" destId="{3DE4B777-1AD2-46AD-AC56-47443AAE099F}" srcOrd="8" destOrd="0" presId="urn:microsoft.com/office/officeart/2008/layout/LinedList"/>
    <dgm:cxn modelId="{C57E6FC1-E074-4891-8DD2-C7A9C15DA93A}" type="presParOf" srcId="{4994B433-823C-4DD5-8CAE-638F2871CA62}" destId="{AA214784-4ECC-45F9-AAC4-707C839E71C8}" srcOrd="9" destOrd="0" presId="urn:microsoft.com/office/officeart/2008/layout/LinedList"/>
    <dgm:cxn modelId="{3092BFC1-B65E-4B9C-ADC6-F126DC963FF0}" type="presParOf" srcId="{AA214784-4ECC-45F9-AAC4-707C839E71C8}" destId="{4DCA75E1-DD35-468D-A09D-81FD04181266}" srcOrd="0" destOrd="0" presId="urn:microsoft.com/office/officeart/2008/layout/LinedList"/>
    <dgm:cxn modelId="{D5043AB7-3F40-4415-861F-1050EC9BF5B9}" type="presParOf" srcId="{AA214784-4ECC-45F9-AAC4-707C839E71C8}" destId="{31A22892-0684-44F8-B953-7BC9D8B4730D}" srcOrd="1" destOrd="0" presId="urn:microsoft.com/office/officeart/2008/layout/LinedList"/>
    <dgm:cxn modelId="{39E16764-F42F-4F97-A066-912458707649}" type="presParOf" srcId="{4994B433-823C-4DD5-8CAE-638F2871CA62}" destId="{FB4A6670-2E23-438B-A1AB-EEDCFF50023C}" srcOrd="10" destOrd="0" presId="urn:microsoft.com/office/officeart/2008/layout/LinedList"/>
    <dgm:cxn modelId="{2F842E50-8DD7-4A85-9446-A381D430F4D3}" type="presParOf" srcId="{4994B433-823C-4DD5-8CAE-638F2871CA62}" destId="{1D649D7E-5BA9-4ABF-B801-DD5CBDF2CF44}" srcOrd="11" destOrd="0" presId="urn:microsoft.com/office/officeart/2008/layout/LinedList"/>
    <dgm:cxn modelId="{4EBD56DD-B451-4E5F-9A37-0648331C6233}" type="presParOf" srcId="{1D649D7E-5BA9-4ABF-B801-DD5CBDF2CF44}" destId="{6AE5D8A2-39EB-4928-A7E5-522DE5E71541}" srcOrd="0" destOrd="0" presId="urn:microsoft.com/office/officeart/2008/layout/LinedList"/>
    <dgm:cxn modelId="{08FF7295-2B0C-4372-B476-F62AA5DE53A4}" type="presParOf" srcId="{1D649D7E-5BA9-4ABF-B801-DD5CBDF2CF44}" destId="{4335E391-5B06-4E70-BBC7-535CF7FF4906}" srcOrd="1" destOrd="0" presId="urn:microsoft.com/office/officeart/2008/layout/LinedList"/>
    <dgm:cxn modelId="{7DB91D74-C696-490F-AB8A-62C430DEF644}" type="presParOf" srcId="{4994B433-823C-4DD5-8CAE-638F2871CA62}" destId="{B98F4D5F-FAC6-47E8-A1CA-6F69C5C8E80E}" srcOrd="12" destOrd="0" presId="urn:microsoft.com/office/officeart/2008/layout/LinedList"/>
    <dgm:cxn modelId="{510FB047-DFCD-4B33-8A88-4DE32C82661D}" type="presParOf" srcId="{4994B433-823C-4DD5-8CAE-638F2871CA62}" destId="{51725DE3-8093-4268-BE2D-47788D089366}" srcOrd="13" destOrd="0" presId="urn:microsoft.com/office/officeart/2008/layout/LinedList"/>
    <dgm:cxn modelId="{C8D64135-5C5E-40A9-92CC-5150824BBEE1}" type="presParOf" srcId="{51725DE3-8093-4268-BE2D-47788D089366}" destId="{C14FBDC3-76DC-4AE9-AD7C-EC9BBA267BD7}" srcOrd="0" destOrd="0" presId="urn:microsoft.com/office/officeart/2008/layout/LinedList"/>
    <dgm:cxn modelId="{998D765C-A603-42A0-BC8B-C3D7939F7964}" type="presParOf" srcId="{51725DE3-8093-4268-BE2D-47788D089366}" destId="{0740A643-8426-41E7-B715-9CC3F545B0A4}" srcOrd="1" destOrd="0" presId="urn:microsoft.com/office/officeart/2008/layout/LinedList"/>
    <dgm:cxn modelId="{3ACAB3AE-999B-48C2-BB41-24F0D3E801EA}" type="presParOf" srcId="{4994B433-823C-4DD5-8CAE-638F2871CA62}" destId="{5F95876D-34AA-4B6E-BF4C-38F371951B95}" srcOrd="14" destOrd="0" presId="urn:microsoft.com/office/officeart/2008/layout/LinedList"/>
    <dgm:cxn modelId="{CCF1C12E-4B0B-4B37-9271-0BEA1D1F3D72}" type="presParOf" srcId="{4994B433-823C-4DD5-8CAE-638F2871CA62}" destId="{F085E5C1-0369-42EF-BE4E-3107A059A538}" srcOrd="15" destOrd="0" presId="urn:microsoft.com/office/officeart/2008/layout/LinedList"/>
    <dgm:cxn modelId="{85D25CE3-CA44-436B-A7F3-69308611B5FD}" type="presParOf" srcId="{F085E5C1-0369-42EF-BE4E-3107A059A538}" destId="{E6B75404-5316-4529-B318-86C8559EA300}" srcOrd="0" destOrd="0" presId="urn:microsoft.com/office/officeart/2008/layout/LinedList"/>
    <dgm:cxn modelId="{A11D86D2-FB38-4ED1-B8CE-13610AB8F14D}" type="presParOf" srcId="{F085E5C1-0369-42EF-BE4E-3107A059A538}" destId="{E8957DC4-8004-4D37-AFBC-4B95E545166B}" srcOrd="1" destOrd="0" presId="urn:microsoft.com/office/officeart/2008/layout/LinedList"/>
    <dgm:cxn modelId="{BC968374-7FA8-42EE-BBFA-6766310205DB}" type="presParOf" srcId="{4994B433-823C-4DD5-8CAE-638F2871CA62}" destId="{6AAF019E-82B8-46B4-85E0-73AEF78DF39E}" srcOrd="16" destOrd="0" presId="urn:microsoft.com/office/officeart/2008/layout/LinedList"/>
    <dgm:cxn modelId="{80E5C259-1323-47CD-BAB7-4DE8C23811F1}" type="presParOf" srcId="{4994B433-823C-4DD5-8CAE-638F2871CA62}" destId="{6D7D5A7A-A27F-4C14-93FD-C337A128771D}" srcOrd="17" destOrd="0" presId="urn:microsoft.com/office/officeart/2008/layout/LinedList"/>
    <dgm:cxn modelId="{8124CA1D-1C32-4BB7-820A-945C14F647A4}" type="presParOf" srcId="{6D7D5A7A-A27F-4C14-93FD-C337A128771D}" destId="{DDC19C39-CBF5-4D1E-8A04-1DE7E110B9B0}" srcOrd="0" destOrd="0" presId="urn:microsoft.com/office/officeart/2008/layout/LinedList"/>
    <dgm:cxn modelId="{1A224EF9-075B-43E2-982C-B54A1F7456BE}" type="presParOf" srcId="{6D7D5A7A-A27F-4C14-93FD-C337A128771D}" destId="{56FCB5AF-9FA9-4E3D-8AAB-E82C259A6707}" srcOrd="1" destOrd="0" presId="urn:microsoft.com/office/officeart/2008/layout/LinedList"/>
    <dgm:cxn modelId="{8869392D-477F-438A-8FA3-EDE2C70AB6A3}" type="presParOf" srcId="{4994B433-823C-4DD5-8CAE-638F2871CA62}" destId="{E7F9D023-3A7B-4F41-A190-0E2F3D68AC9A}" srcOrd="18" destOrd="0" presId="urn:microsoft.com/office/officeart/2008/layout/LinedList"/>
    <dgm:cxn modelId="{D1C12528-474C-4E1F-8B51-86AE3783CF1A}" type="presParOf" srcId="{4994B433-823C-4DD5-8CAE-638F2871CA62}" destId="{01A42B55-4BC3-4C18-9466-FBD622E67E6E}" srcOrd="19" destOrd="0" presId="urn:microsoft.com/office/officeart/2008/layout/LinedList"/>
    <dgm:cxn modelId="{0C2D38E4-39C3-428B-A496-17BABDB48033}" type="presParOf" srcId="{01A42B55-4BC3-4C18-9466-FBD622E67E6E}" destId="{4CC5CFEC-F283-4AE9-A953-1B49A1E625C5}" srcOrd="0" destOrd="0" presId="urn:microsoft.com/office/officeart/2008/layout/LinedList"/>
    <dgm:cxn modelId="{4651FA45-C6FC-4566-B13B-282F303EA602}" type="presParOf" srcId="{01A42B55-4BC3-4C18-9466-FBD622E67E6E}" destId="{664A8D45-D159-4B5D-A896-B1FACE8FB1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6FE0B-D03C-4994-90BE-8FA03DB1C4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745775-B938-47A2-A51F-9097C87824B6}">
      <dgm:prSet/>
      <dgm:spPr/>
      <dgm:t>
        <a:bodyPr/>
        <a:lstStyle/>
        <a:p>
          <a:r>
            <a:rPr lang="en-US" b="1" i="0" baseline="0" dirty="0"/>
            <a:t>Handling User Input and Validation</a:t>
          </a:r>
          <a:br>
            <a:rPr lang="en-US" b="0" i="0" baseline="0" dirty="0"/>
          </a:br>
          <a:r>
            <a:rPr lang="en-US" b="1" i="0" baseline="0" dirty="0"/>
            <a:t>Solution</a:t>
          </a:r>
          <a:r>
            <a:rPr lang="en-US" b="0" i="0" baseline="0" dirty="0"/>
            <a:t>: Implemented input validation in </a:t>
          </a:r>
          <a:r>
            <a:rPr lang="en-US" b="0" i="0" baseline="0" dirty="0" err="1"/>
            <a:t>SudokuGrid</a:t>
          </a:r>
          <a:r>
            <a:rPr lang="en-US" b="0" i="0" baseline="0" dirty="0"/>
            <a:t> and Cell </a:t>
          </a:r>
          <a:r>
            <a:rPr lang="en-US" dirty="0"/>
            <a:t>classes to ensure only valid numbers (1-9) are entered and handle non-numeric inputs.</a:t>
          </a:r>
        </a:p>
      </dgm:t>
    </dgm:pt>
    <dgm:pt modelId="{D67D4B4B-07A2-4FD4-8983-C851E7F5BA3F}" type="parTrans" cxnId="{9CD6700E-1DFA-47D2-806E-2048FA1BFE14}">
      <dgm:prSet/>
      <dgm:spPr/>
      <dgm:t>
        <a:bodyPr/>
        <a:lstStyle/>
        <a:p>
          <a:endParaRPr lang="en-US"/>
        </a:p>
      </dgm:t>
    </dgm:pt>
    <dgm:pt modelId="{DE5124A4-6D6D-453E-8B42-CA53140FDF74}" type="sibTrans" cxnId="{9CD6700E-1DFA-47D2-806E-2048FA1BFE14}">
      <dgm:prSet/>
      <dgm:spPr/>
      <dgm:t>
        <a:bodyPr/>
        <a:lstStyle/>
        <a:p>
          <a:endParaRPr lang="en-US"/>
        </a:p>
      </dgm:t>
    </dgm:pt>
    <dgm:pt modelId="{3E603A87-BB57-4292-8BAF-680D965B508C}">
      <dgm:prSet/>
      <dgm:spPr/>
      <dgm:t>
        <a:bodyPr/>
        <a:lstStyle/>
        <a:p>
          <a:r>
            <a:rPr lang="en-US" b="1" i="0" baseline="0"/>
            <a:t>Rendering and Grid Updates</a:t>
          </a:r>
          <a:br>
            <a:rPr lang="en-US" b="0" i="0" baseline="0"/>
          </a:br>
          <a:r>
            <a:rPr lang="en-US" b="1" i="0" baseline="0"/>
            <a:t>Solution</a:t>
          </a:r>
          <a:r>
            <a:rPr lang="en-US" b="0" i="0" baseline="0"/>
            <a:t>: Optimized rendering by updating only modified cells, reducing unnecessary redraws.</a:t>
          </a:r>
          <a:endParaRPr lang="en-US"/>
        </a:p>
      </dgm:t>
    </dgm:pt>
    <dgm:pt modelId="{634AE939-E4DB-4078-89AE-5EB4588AC96C}" type="parTrans" cxnId="{6D89BF30-A353-4DE2-8540-C696FC5ECB32}">
      <dgm:prSet/>
      <dgm:spPr/>
      <dgm:t>
        <a:bodyPr/>
        <a:lstStyle/>
        <a:p>
          <a:endParaRPr lang="en-US"/>
        </a:p>
      </dgm:t>
    </dgm:pt>
    <dgm:pt modelId="{9FC6DC2A-66E1-4DB0-9A53-DB707DB47641}" type="sibTrans" cxnId="{6D89BF30-A353-4DE2-8540-C696FC5ECB32}">
      <dgm:prSet/>
      <dgm:spPr/>
      <dgm:t>
        <a:bodyPr/>
        <a:lstStyle/>
        <a:p>
          <a:endParaRPr lang="en-US"/>
        </a:p>
      </dgm:t>
    </dgm:pt>
    <dgm:pt modelId="{DF0C5D38-0F76-4979-8628-098AC00285C2}">
      <dgm:prSet/>
      <dgm:spPr/>
      <dgm:t>
        <a:bodyPr/>
        <a:lstStyle/>
        <a:p>
          <a:r>
            <a:rPr lang="en-US" b="1" i="0" baseline="0"/>
            <a:t>Game Timer Management</a:t>
          </a:r>
          <a:br>
            <a:rPr lang="en-US" b="0" i="0" baseline="0"/>
          </a:br>
          <a:r>
            <a:rPr lang="en-US" b="1" i="0" baseline="0"/>
            <a:t>Solution</a:t>
          </a:r>
          <a:r>
            <a:rPr lang="en-US" b="0" i="0" baseline="0"/>
            <a:t>: Created a Timer class to track and update elapsed time, with reset and pause functionality.</a:t>
          </a:r>
          <a:endParaRPr lang="en-US"/>
        </a:p>
      </dgm:t>
    </dgm:pt>
    <dgm:pt modelId="{82169254-7CFF-4D25-849F-27679D20A24C}" type="parTrans" cxnId="{F26394B0-8008-4516-9EE8-51A41A446A79}">
      <dgm:prSet/>
      <dgm:spPr/>
      <dgm:t>
        <a:bodyPr/>
        <a:lstStyle/>
        <a:p>
          <a:endParaRPr lang="en-US"/>
        </a:p>
      </dgm:t>
    </dgm:pt>
    <dgm:pt modelId="{FB754078-C6BB-4999-AA53-24E3FA2EDCDF}" type="sibTrans" cxnId="{F26394B0-8008-4516-9EE8-51A41A446A79}">
      <dgm:prSet/>
      <dgm:spPr/>
      <dgm:t>
        <a:bodyPr/>
        <a:lstStyle/>
        <a:p>
          <a:endParaRPr lang="en-US"/>
        </a:p>
      </dgm:t>
    </dgm:pt>
    <dgm:pt modelId="{1B386814-D215-4AC4-92DD-ED3977FFDFCD}">
      <dgm:prSet/>
      <dgm:spPr/>
      <dgm:t>
        <a:bodyPr/>
        <a:lstStyle/>
        <a:p>
          <a:r>
            <a:rPr lang="en-US" b="1" i="0" baseline="0"/>
            <a:t>Popup Handling and Transitions</a:t>
          </a:r>
          <a:br>
            <a:rPr lang="en-US" b="0" i="0" baseline="0"/>
          </a:br>
          <a:r>
            <a:rPr lang="en-US" b="1" i="0" baseline="0"/>
            <a:t>Solution</a:t>
          </a:r>
          <a:r>
            <a:rPr lang="en-US" b="0" i="0" baseline="0"/>
            <a:t>: Developed a Popup class for smooth popup transitions and user interaction (restart or exit).</a:t>
          </a:r>
          <a:endParaRPr lang="en-US"/>
        </a:p>
      </dgm:t>
    </dgm:pt>
    <dgm:pt modelId="{15C06060-DC62-41AF-85C7-29D6E7E871FC}" type="parTrans" cxnId="{C4967A34-4769-4B92-A11A-A44D45BAD8B1}">
      <dgm:prSet/>
      <dgm:spPr/>
      <dgm:t>
        <a:bodyPr/>
        <a:lstStyle/>
        <a:p>
          <a:endParaRPr lang="en-US"/>
        </a:p>
      </dgm:t>
    </dgm:pt>
    <dgm:pt modelId="{7008A201-0556-484C-965F-18181A91E0DE}" type="sibTrans" cxnId="{C4967A34-4769-4B92-A11A-A44D45BAD8B1}">
      <dgm:prSet/>
      <dgm:spPr/>
      <dgm:t>
        <a:bodyPr/>
        <a:lstStyle/>
        <a:p>
          <a:endParaRPr lang="en-US"/>
        </a:p>
      </dgm:t>
    </dgm:pt>
    <dgm:pt modelId="{E2095084-B278-4D1E-A67C-7253E8957BCB}" type="pres">
      <dgm:prSet presAssocID="{EC46FE0B-D03C-4994-90BE-8FA03DB1C409}" presName="linear" presStyleCnt="0">
        <dgm:presLayoutVars>
          <dgm:animLvl val="lvl"/>
          <dgm:resizeHandles val="exact"/>
        </dgm:presLayoutVars>
      </dgm:prSet>
      <dgm:spPr/>
    </dgm:pt>
    <dgm:pt modelId="{1066A709-09EA-46C2-8A1B-031EB29D98C9}" type="pres">
      <dgm:prSet presAssocID="{88745775-B938-47A2-A51F-9097C87824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C06D30-ED8A-4CD7-9325-343693C094AE}" type="pres">
      <dgm:prSet presAssocID="{DE5124A4-6D6D-453E-8B42-CA53140FDF74}" presName="spacer" presStyleCnt="0"/>
      <dgm:spPr/>
    </dgm:pt>
    <dgm:pt modelId="{D0CA08AE-D56E-4218-BD83-6C18570796C3}" type="pres">
      <dgm:prSet presAssocID="{3E603A87-BB57-4292-8BAF-680D965B50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ACDF0F-C2FF-4D00-9E3A-4C4175B11013}" type="pres">
      <dgm:prSet presAssocID="{9FC6DC2A-66E1-4DB0-9A53-DB707DB47641}" presName="spacer" presStyleCnt="0"/>
      <dgm:spPr/>
    </dgm:pt>
    <dgm:pt modelId="{D199652B-E36D-46DE-99B4-8963878AC669}" type="pres">
      <dgm:prSet presAssocID="{DF0C5D38-0F76-4979-8628-098AC00285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C50C9C1-FCA9-43EA-B57B-D2F3624F477B}" type="pres">
      <dgm:prSet presAssocID="{FB754078-C6BB-4999-AA53-24E3FA2EDCDF}" presName="spacer" presStyleCnt="0"/>
      <dgm:spPr/>
    </dgm:pt>
    <dgm:pt modelId="{A81C4CA4-588C-49BA-9878-6E82C45CFCB3}" type="pres">
      <dgm:prSet presAssocID="{1B386814-D215-4AC4-92DD-ED3977FFDF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CFC10B-0A38-4CBB-AE57-71917D4B16D7}" type="presOf" srcId="{EC46FE0B-D03C-4994-90BE-8FA03DB1C409}" destId="{E2095084-B278-4D1E-A67C-7253E8957BCB}" srcOrd="0" destOrd="0" presId="urn:microsoft.com/office/officeart/2005/8/layout/vList2"/>
    <dgm:cxn modelId="{9CD6700E-1DFA-47D2-806E-2048FA1BFE14}" srcId="{EC46FE0B-D03C-4994-90BE-8FA03DB1C409}" destId="{88745775-B938-47A2-A51F-9097C87824B6}" srcOrd="0" destOrd="0" parTransId="{D67D4B4B-07A2-4FD4-8983-C851E7F5BA3F}" sibTransId="{DE5124A4-6D6D-453E-8B42-CA53140FDF74}"/>
    <dgm:cxn modelId="{6D89BF30-A353-4DE2-8540-C696FC5ECB32}" srcId="{EC46FE0B-D03C-4994-90BE-8FA03DB1C409}" destId="{3E603A87-BB57-4292-8BAF-680D965B508C}" srcOrd="1" destOrd="0" parTransId="{634AE939-E4DB-4078-89AE-5EB4588AC96C}" sibTransId="{9FC6DC2A-66E1-4DB0-9A53-DB707DB47641}"/>
    <dgm:cxn modelId="{C4967A34-4769-4B92-A11A-A44D45BAD8B1}" srcId="{EC46FE0B-D03C-4994-90BE-8FA03DB1C409}" destId="{1B386814-D215-4AC4-92DD-ED3977FFDFCD}" srcOrd="3" destOrd="0" parTransId="{15C06060-DC62-41AF-85C7-29D6E7E871FC}" sibTransId="{7008A201-0556-484C-965F-18181A91E0DE}"/>
    <dgm:cxn modelId="{F26394B0-8008-4516-9EE8-51A41A446A79}" srcId="{EC46FE0B-D03C-4994-90BE-8FA03DB1C409}" destId="{DF0C5D38-0F76-4979-8628-098AC00285C2}" srcOrd="2" destOrd="0" parTransId="{82169254-7CFF-4D25-849F-27679D20A24C}" sibTransId="{FB754078-C6BB-4999-AA53-24E3FA2EDCDF}"/>
    <dgm:cxn modelId="{80ABEBB0-29AC-4517-B80D-E840FF97926F}" type="presOf" srcId="{1B386814-D215-4AC4-92DD-ED3977FFDFCD}" destId="{A81C4CA4-588C-49BA-9878-6E82C45CFCB3}" srcOrd="0" destOrd="0" presId="urn:microsoft.com/office/officeart/2005/8/layout/vList2"/>
    <dgm:cxn modelId="{899123C1-8DFD-436D-9C2C-83A56354BFC9}" type="presOf" srcId="{3E603A87-BB57-4292-8BAF-680D965B508C}" destId="{D0CA08AE-D56E-4218-BD83-6C18570796C3}" srcOrd="0" destOrd="0" presId="urn:microsoft.com/office/officeart/2005/8/layout/vList2"/>
    <dgm:cxn modelId="{EAF15DD1-19A5-4241-8E31-88B15612717D}" type="presOf" srcId="{DF0C5D38-0F76-4979-8628-098AC00285C2}" destId="{D199652B-E36D-46DE-99B4-8963878AC669}" srcOrd="0" destOrd="0" presId="urn:microsoft.com/office/officeart/2005/8/layout/vList2"/>
    <dgm:cxn modelId="{1CBD52ED-834F-42D1-9868-DA91C1E47934}" type="presOf" srcId="{88745775-B938-47A2-A51F-9097C87824B6}" destId="{1066A709-09EA-46C2-8A1B-031EB29D98C9}" srcOrd="0" destOrd="0" presId="urn:microsoft.com/office/officeart/2005/8/layout/vList2"/>
    <dgm:cxn modelId="{C60E773D-4CCA-43C0-9190-EEEB25726618}" type="presParOf" srcId="{E2095084-B278-4D1E-A67C-7253E8957BCB}" destId="{1066A709-09EA-46C2-8A1B-031EB29D98C9}" srcOrd="0" destOrd="0" presId="urn:microsoft.com/office/officeart/2005/8/layout/vList2"/>
    <dgm:cxn modelId="{696EB246-0D01-4A14-A7E7-7293DA624C16}" type="presParOf" srcId="{E2095084-B278-4D1E-A67C-7253E8957BCB}" destId="{9FC06D30-ED8A-4CD7-9325-343693C094AE}" srcOrd="1" destOrd="0" presId="urn:microsoft.com/office/officeart/2005/8/layout/vList2"/>
    <dgm:cxn modelId="{35BC8CE0-D69F-445F-A200-6A1DFBE4EA0A}" type="presParOf" srcId="{E2095084-B278-4D1E-A67C-7253E8957BCB}" destId="{D0CA08AE-D56E-4218-BD83-6C18570796C3}" srcOrd="2" destOrd="0" presId="urn:microsoft.com/office/officeart/2005/8/layout/vList2"/>
    <dgm:cxn modelId="{8550FA75-025A-4ECC-8CF9-FF4AC32D0D7F}" type="presParOf" srcId="{E2095084-B278-4D1E-A67C-7253E8957BCB}" destId="{5AACDF0F-C2FF-4D00-9E3A-4C4175B11013}" srcOrd="3" destOrd="0" presId="urn:microsoft.com/office/officeart/2005/8/layout/vList2"/>
    <dgm:cxn modelId="{4680F754-A728-4436-B72E-CC9126177501}" type="presParOf" srcId="{E2095084-B278-4D1E-A67C-7253E8957BCB}" destId="{D199652B-E36D-46DE-99B4-8963878AC669}" srcOrd="4" destOrd="0" presId="urn:microsoft.com/office/officeart/2005/8/layout/vList2"/>
    <dgm:cxn modelId="{94BEE3AD-FE16-45A2-BD54-E1DD5E58D918}" type="presParOf" srcId="{E2095084-B278-4D1E-A67C-7253E8957BCB}" destId="{FC50C9C1-FCA9-43EA-B57B-D2F3624F477B}" srcOrd="5" destOrd="0" presId="urn:microsoft.com/office/officeart/2005/8/layout/vList2"/>
    <dgm:cxn modelId="{ECC8D3F2-FC8E-4B43-8948-126E24F279DF}" type="presParOf" srcId="{E2095084-B278-4D1E-A67C-7253E8957BCB}" destId="{A81C4CA4-588C-49BA-9878-6E82C45CFC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73F069-CF6F-43A1-BE21-86EE645D86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150FA0-22EB-4017-BF14-59D111A37EE4}">
      <dgm:prSet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Game Logic Limitations</a:t>
          </a:r>
        </a:p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Uses a static grid with pre-generated puzzles; could benefit from dynamic puzzle generation and more varied difficulty.</a:t>
          </a:r>
        </a:p>
      </dgm:t>
    </dgm:pt>
    <dgm:pt modelId="{F026F179-87C6-4F6B-BC4A-A23C34DCFB64}" type="parTrans" cxnId="{331B35E9-F76B-4308-83DD-290F69883512}">
      <dgm:prSet/>
      <dgm:spPr/>
      <dgm:t>
        <a:bodyPr/>
        <a:lstStyle/>
        <a:p>
          <a:endParaRPr lang="en-US"/>
        </a:p>
      </dgm:t>
    </dgm:pt>
    <dgm:pt modelId="{1291EE40-2B18-43D5-9557-CC23A72106A3}" type="sibTrans" cxnId="{331B35E9-F76B-4308-83DD-290F69883512}">
      <dgm:prSet/>
      <dgm:spPr/>
      <dgm:t>
        <a:bodyPr/>
        <a:lstStyle/>
        <a:p>
          <a:endParaRPr lang="en-US"/>
        </a:p>
      </dgm:t>
    </dgm:pt>
    <dgm:pt modelId="{E3E01624-3B9F-44B9-B387-152083D45BF0}">
      <dgm:prSet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Graphics and Visual Design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Basic visuals with limited customization (grid themes, backgrounds) and no animations for actions like entering numbers.</a:t>
          </a:r>
        </a:p>
      </dgm:t>
    </dgm:pt>
    <dgm:pt modelId="{DCA4B52F-E0A7-46EC-A717-39E633897076}" type="parTrans" cxnId="{E48C810B-9B65-499C-BEAB-E2A0E2DCA1C0}">
      <dgm:prSet/>
      <dgm:spPr/>
      <dgm:t>
        <a:bodyPr/>
        <a:lstStyle/>
        <a:p>
          <a:endParaRPr lang="en-US"/>
        </a:p>
      </dgm:t>
    </dgm:pt>
    <dgm:pt modelId="{B4AF9608-E157-4123-A176-0F7F8A98FA8B}" type="sibTrans" cxnId="{E48C810B-9B65-499C-BEAB-E2A0E2DCA1C0}">
      <dgm:prSet/>
      <dgm:spPr/>
      <dgm:t>
        <a:bodyPr/>
        <a:lstStyle/>
        <a:p>
          <a:endParaRPr lang="en-US"/>
        </a:p>
      </dgm:t>
    </dgm:pt>
    <dgm:pt modelId="{AA77C3B8-5BE8-458F-AB57-39AF5393E4A3}">
      <dgm:prSet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Limited Features</a:t>
          </a:r>
        </a:p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Lacks advanced features like hints, auto-solving, and scoring system. Could add multiple difficulty levels, customizable grids, and game modes.</a:t>
          </a:r>
        </a:p>
      </dgm:t>
    </dgm:pt>
    <dgm:pt modelId="{BB91CC87-4E01-4823-8B5C-9EFA942E6CDD}" type="parTrans" cxnId="{C9052097-1E8A-457B-B053-E6CA6D4217C6}">
      <dgm:prSet/>
      <dgm:spPr/>
      <dgm:t>
        <a:bodyPr/>
        <a:lstStyle/>
        <a:p>
          <a:endParaRPr lang="en-US"/>
        </a:p>
      </dgm:t>
    </dgm:pt>
    <dgm:pt modelId="{D6397F01-B2F9-4F30-9AE8-3333AA0D8435}" type="sibTrans" cxnId="{C9052097-1E8A-457B-B053-E6CA6D4217C6}">
      <dgm:prSet/>
      <dgm:spPr/>
      <dgm:t>
        <a:bodyPr/>
        <a:lstStyle/>
        <a:p>
          <a:endParaRPr lang="en-US"/>
        </a:p>
      </dgm:t>
    </dgm:pt>
    <dgm:pt modelId="{C9E86527-8A81-4ABA-9D17-CF5E43349279}">
      <dgm:prSet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 Multiplayer Option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Currently a single-player game. Adding multiplayer or challenge modes could increase engagement and appeal.</a:t>
          </a:r>
        </a:p>
      </dgm:t>
    </dgm:pt>
    <dgm:pt modelId="{F5F93677-7923-42D0-8ADA-5600752E321F}" type="parTrans" cxnId="{9BDF737D-7C31-48A6-A68B-AEFC2E38A9C3}">
      <dgm:prSet/>
      <dgm:spPr/>
      <dgm:t>
        <a:bodyPr/>
        <a:lstStyle/>
        <a:p>
          <a:endParaRPr lang="en-US"/>
        </a:p>
      </dgm:t>
    </dgm:pt>
    <dgm:pt modelId="{4238CFAA-D6D9-4084-976F-B7DA25782E48}" type="sibTrans" cxnId="{9BDF737D-7C31-48A6-A68B-AEFC2E38A9C3}">
      <dgm:prSet/>
      <dgm:spPr/>
      <dgm:t>
        <a:bodyPr/>
        <a:lstStyle/>
        <a:p>
          <a:endParaRPr lang="en-US"/>
        </a:p>
      </dgm:t>
    </dgm:pt>
    <dgm:pt modelId="{4F5B378C-4768-4224-985A-29E2E6286E35}" type="pres">
      <dgm:prSet presAssocID="{1473F069-CF6F-43A1-BE21-86EE645D86E4}" presName="linear" presStyleCnt="0">
        <dgm:presLayoutVars>
          <dgm:animLvl val="lvl"/>
          <dgm:resizeHandles val="exact"/>
        </dgm:presLayoutVars>
      </dgm:prSet>
      <dgm:spPr/>
    </dgm:pt>
    <dgm:pt modelId="{91B030B5-870E-409E-98A0-A29E192B2789}" type="pres">
      <dgm:prSet presAssocID="{B0150FA0-22EB-4017-BF14-59D111A37E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80A051-4C3C-4908-8473-4A879F4C722C}" type="pres">
      <dgm:prSet presAssocID="{1291EE40-2B18-43D5-9557-CC23A72106A3}" presName="spacer" presStyleCnt="0"/>
      <dgm:spPr/>
    </dgm:pt>
    <dgm:pt modelId="{35F6B95C-8B60-42B6-B9B6-E21605BFC220}" type="pres">
      <dgm:prSet presAssocID="{E3E01624-3B9F-44B9-B387-152083D45B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1D5A18-8CB6-4709-B5CE-DCD9C9B4D509}" type="pres">
      <dgm:prSet presAssocID="{B4AF9608-E157-4123-A176-0F7F8A98FA8B}" presName="spacer" presStyleCnt="0"/>
      <dgm:spPr/>
    </dgm:pt>
    <dgm:pt modelId="{79A7953E-676D-4704-9E8C-2EBA9C27FD50}" type="pres">
      <dgm:prSet presAssocID="{AA77C3B8-5BE8-458F-AB57-39AF5393E4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A22DA3-AD95-42BF-90B4-0C21434A606D}" type="pres">
      <dgm:prSet presAssocID="{D6397F01-B2F9-4F30-9AE8-3333AA0D8435}" presName="spacer" presStyleCnt="0"/>
      <dgm:spPr/>
    </dgm:pt>
    <dgm:pt modelId="{6FDC5B55-07D5-40CC-97C5-A526DB6B1EB0}" type="pres">
      <dgm:prSet presAssocID="{C9E86527-8A81-4ABA-9D17-CF5E4334927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278002-BB8A-4FDF-907A-0BEEF4D51EB9}" type="presOf" srcId="{C9E86527-8A81-4ABA-9D17-CF5E43349279}" destId="{6FDC5B55-07D5-40CC-97C5-A526DB6B1EB0}" srcOrd="0" destOrd="0" presId="urn:microsoft.com/office/officeart/2005/8/layout/vList2"/>
    <dgm:cxn modelId="{EABAF209-2878-42D6-9A59-41E0030AF369}" type="presOf" srcId="{B0150FA0-22EB-4017-BF14-59D111A37EE4}" destId="{91B030B5-870E-409E-98A0-A29E192B2789}" srcOrd="0" destOrd="0" presId="urn:microsoft.com/office/officeart/2005/8/layout/vList2"/>
    <dgm:cxn modelId="{E48C810B-9B65-499C-BEAB-E2A0E2DCA1C0}" srcId="{1473F069-CF6F-43A1-BE21-86EE645D86E4}" destId="{E3E01624-3B9F-44B9-B387-152083D45BF0}" srcOrd="1" destOrd="0" parTransId="{DCA4B52F-E0A7-46EC-A717-39E633897076}" sibTransId="{B4AF9608-E157-4123-A176-0F7F8A98FA8B}"/>
    <dgm:cxn modelId="{9BDF737D-7C31-48A6-A68B-AEFC2E38A9C3}" srcId="{1473F069-CF6F-43A1-BE21-86EE645D86E4}" destId="{C9E86527-8A81-4ABA-9D17-CF5E43349279}" srcOrd="3" destOrd="0" parTransId="{F5F93677-7923-42D0-8ADA-5600752E321F}" sibTransId="{4238CFAA-D6D9-4084-976F-B7DA25782E48}"/>
    <dgm:cxn modelId="{BF7C0D85-CDF9-4B4B-ADFD-0900C94C2779}" type="presOf" srcId="{1473F069-CF6F-43A1-BE21-86EE645D86E4}" destId="{4F5B378C-4768-4224-985A-29E2E6286E35}" srcOrd="0" destOrd="0" presId="urn:microsoft.com/office/officeart/2005/8/layout/vList2"/>
    <dgm:cxn modelId="{C9052097-1E8A-457B-B053-E6CA6D4217C6}" srcId="{1473F069-CF6F-43A1-BE21-86EE645D86E4}" destId="{AA77C3B8-5BE8-458F-AB57-39AF5393E4A3}" srcOrd="2" destOrd="0" parTransId="{BB91CC87-4E01-4823-8B5C-9EFA942E6CDD}" sibTransId="{D6397F01-B2F9-4F30-9AE8-3333AA0D8435}"/>
    <dgm:cxn modelId="{220104CC-5ECF-46AE-91D9-3702354A84B8}" type="presOf" srcId="{AA77C3B8-5BE8-458F-AB57-39AF5393E4A3}" destId="{79A7953E-676D-4704-9E8C-2EBA9C27FD50}" srcOrd="0" destOrd="0" presId="urn:microsoft.com/office/officeart/2005/8/layout/vList2"/>
    <dgm:cxn modelId="{52116CD3-F5CF-4AD5-92AA-458860DD7321}" type="presOf" srcId="{E3E01624-3B9F-44B9-B387-152083D45BF0}" destId="{35F6B95C-8B60-42B6-B9B6-E21605BFC220}" srcOrd="0" destOrd="0" presId="urn:microsoft.com/office/officeart/2005/8/layout/vList2"/>
    <dgm:cxn modelId="{331B35E9-F76B-4308-83DD-290F69883512}" srcId="{1473F069-CF6F-43A1-BE21-86EE645D86E4}" destId="{B0150FA0-22EB-4017-BF14-59D111A37EE4}" srcOrd="0" destOrd="0" parTransId="{F026F179-87C6-4F6B-BC4A-A23C34DCFB64}" sibTransId="{1291EE40-2B18-43D5-9557-CC23A72106A3}"/>
    <dgm:cxn modelId="{FA8113D9-B302-4338-BB06-9768293A1E2A}" type="presParOf" srcId="{4F5B378C-4768-4224-985A-29E2E6286E35}" destId="{91B030B5-870E-409E-98A0-A29E192B2789}" srcOrd="0" destOrd="0" presId="urn:microsoft.com/office/officeart/2005/8/layout/vList2"/>
    <dgm:cxn modelId="{CCDD4EE8-0C23-4523-8826-EF013D3420BD}" type="presParOf" srcId="{4F5B378C-4768-4224-985A-29E2E6286E35}" destId="{EB80A051-4C3C-4908-8473-4A879F4C722C}" srcOrd="1" destOrd="0" presId="urn:microsoft.com/office/officeart/2005/8/layout/vList2"/>
    <dgm:cxn modelId="{D7E75647-CBEC-43FB-8B19-C033DAB2FB89}" type="presParOf" srcId="{4F5B378C-4768-4224-985A-29E2E6286E35}" destId="{35F6B95C-8B60-42B6-B9B6-E21605BFC220}" srcOrd="2" destOrd="0" presId="urn:microsoft.com/office/officeart/2005/8/layout/vList2"/>
    <dgm:cxn modelId="{78DDB9A0-D85E-4451-8204-A9AC7222DAD0}" type="presParOf" srcId="{4F5B378C-4768-4224-985A-29E2E6286E35}" destId="{4C1D5A18-8CB6-4709-B5CE-DCD9C9B4D509}" srcOrd="3" destOrd="0" presId="urn:microsoft.com/office/officeart/2005/8/layout/vList2"/>
    <dgm:cxn modelId="{0C15A520-9254-4062-BCFB-5457AAD9BB1C}" type="presParOf" srcId="{4F5B378C-4768-4224-985A-29E2E6286E35}" destId="{79A7953E-676D-4704-9E8C-2EBA9C27FD50}" srcOrd="4" destOrd="0" presId="urn:microsoft.com/office/officeart/2005/8/layout/vList2"/>
    <dgm:cxn modelId="{5897D231-B2FA-47A6-B401-86C587409D5F}" type="presParOf" srcId="{4F5B378C-4768-4224-985A-29E2E6286E35}" destId="{0EA22DA3-AD95-42BF-90B4-0C21434A606D}" srcOrd="5" destOrd="0" presId="urn:microsoft.com/office/officeart/2005/8/layout/vList2"/>
    <dgm:cxn modelId="{95434BF0-02B9-4617-BB1E-1B5EC8E842CC}" type="presParOf" srcId="{4F5B378C-4768-4224-985A-29E2E6286E35}" destId="{6FDC5B55-07D5-40CC-97C5-A526DB6B1E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0F1E3-230F-45ED-9A39-9297B8E091AF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EDB222-06CC-45B7-96E7-CC57E98E2B1E}">
      <dgm:prSet/>
      <dgm:spPr/>
      <dgm:t>
        <a:bodyPr/>
        <a:lstStyle/>
        <a:p>
          <a:r>
            <a:rPr lang="en-US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Pygame</a:t>
          </a: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Documentation: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1A3771F-5378-4704-9AC2-B1C095920750}" type="parTrans" cxnId="{84E40AB0-D4F3-48F3-A1A3-5D96CDC3A9FA}">
      <dgm:prSet/>
      <dgm:spPr/>
      <dgm:t>
        <a:bodyPr/>
        <a:lstStyle/>
        <a:p>
          <a:endParaRPr lang="en-US"/>
        </a:p>
      </dgm:t>
    </dgm:pt>
    <dgm:pt modelId="{F8D071BD-9F00-4FC8-BF41-A3D93FB74DDD}" type="sibTrans" cxnId="{84E40AB0-D4F3-48F3-A1A3-5D96CDC3A9FA}">
      <dgm:prSet/>
      <dgm:spPr/>
      <dgm:t>
        <a:bodyPr/>
        <a:lstStyle/>
        <a:p>
          <a:endParaRPr lang="en-US"/>
        </a:p>
      </dgm:t>
    </dgm:pt>
    <dgm:pt modelId="{F49C6B66-1B05-4C5C-BAF3-6EE87141B5C1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Comprehensive reference for </a:t>
          </a:r>
          <a:r>
            <a:rPr lang="en-US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Pygame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features like sprite handling, collision detection, and sound integration.</a:t>
          </a:r>
        </a:p>
      </dgm:t>
    </dgm:pt>
    <dgm:pt modelId="{15D8E8E4-DDA7-4C56-A474-D3F79295C968}" type="parTrans" cxnId="{58111D65-D259-43CD-B364-200283D04990}">
      <dgm:prSet/>
      <dgm:spPr/>
      <dgm:t>
        <a:bodyPr/>
        <a:lstStyle/>
        <a:p>
          <a:endParaRPr lang="en-US"/>
        </a:p>
      </dgm:t>
    </dgm:pt>
    <dgm:pt modelId="{EDB6E195-5481-4B9C-8868-428791563810}" type="sibTrans" cxnId="{58111D65-D259-43CD-B364-200283D04990}">
      <dgm:prSet/>
      <dgm:spPr/>
      <dgm:t>
        <a:bodyPr/>
        <a:lstStyle/>
        <a:p>
          <a:endParaRPr lang="en-US"/>
        </a:p>
      </dgm:t>
    </dgm:pt>
    <dgm:pt modelId="{408B498A-44A0-4751-8208-1116D91747CB}">
      <dgm:prSet/>
      <dgm:spPr/>
      <dgm:t>
        <a:bodyPr/>
        <a:lstStyle/>
        <a:p>
          <a:r>
            <a: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https://www.pygame.org/docs/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65184FD-C90B-49CA-9A1B-00BD9A157D91}" type="parTrans" cxnId="{AE22C7BD-51D2-4A17-8440-C7FC3EC2C66E}">
      <dgm:prSet/>
      <dgm:spPr/>
      <dgm:t>
        <a:bodyPr/>
        <a:lstStyle/>
        <a:p>
          <a:endParaRPr lang="en-US"/>
        </a:p>
      </dgm:t>
    </dgm:pt>
    <dgm:pt modelId="{1DD84890-39BC-486B-A4FF-604ECC8E1AA9}" type="sibTrans" cxnId="{AE22C7BD-51D2-4A17-8440-C7FC3EC2C66E}">
      <dgm:prSet/>
      <dgm:spPr/>
      <dgm:t>
        <a:bodyPr/>
        <a:lstStyle/>
        <a:p>
          <a:endParaRPr lang="en-US"/>
        </a:p>
      </dgm:t>
    </dgm:pt>
    <dgm:pt modelId="{CCBBAFF0-D531-485D-A89B-846B0DD89349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Python Official Documentation: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3FCED81-EE60-436A-8C2F-7BCAF0E38EFB}" type="parTrans" cxnId="{83E6D739-2DD6-4455-A921-DEB9109720C8}">
      <dgm:prSet/>
      <dgm:spPr/>
      <dgm:t>
        <a:bodyPr/>
        <a:lstStyle/>
        <a:p>
          <a:endParaRPr lang="en-US"/>
        </a:p>
      </dgm:t>
    </dgm:pt>
    <dgm:pt modelId="{D51131E3-48F6-4C65-AB31-35407357D1CF}" type="sibTrans" cxnId="{83E6D739-2DD6-4455-A921-DEB9109720C8}">
      <dgm:prSet/>
      <dgm:spPr/>
      <dgm:t>
        <a:bodyPr/>
        <a:lstStyle/>
        <a:p>
          <a:endParaRPr lang="en-US"/>
        </a:p>
      </dgm:t>
    </dgm:pt>
    <dgm:pt modelId="{40F3BC0B-06BC-49F0-B73A-10C90BD80C3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Standard library references for </a:t>
          </a:r>
          <a:r>
            <a:rPr lang="en-US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os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random, and csv modules.</a:t>
          </a:r>
        </a:p>
      </dgm:t>
    </dgm:pt>
    <dgm:pt modelId="{9BBE0846-3141-490F-9033-700D23369BE4}" type="parTrans" cxnId="{42807D44-A218-4FAF-98FE-9842B3498C65}">
      <dgm:prSet/>
      <dgm:spPr/>
      <dgm:t>
        <a:bodyPr/>
        <a:lstStyle/>
        <a:p>
          <a:endParaRPr lang="en-US"/>
        </a:p>
      </dgm:t>
    </dgm:pt>
    <dgm:pt modelId="{FC743D1D-49B7-4503-BEF3-70CB08F8819A}" type="sibTrans" cxnId="{42807D44-A218-4FAF-98FE-9842B3498C65}">
      <dgm:prSet/>
      <dgm:spPr/>
      <dgm:t>
        <a:bodyPr/>
        <a:lstStyle/>
        <a:p>
          <a:endParaRPr lang="en-US"/>
        </a:p>
      </dgm:t>
    </dgm:pt>
    <dgm:pt modelId="{A5CBB477-A169-458F-80F3-77B6FE958914}">
      <dgm:prSet/>
      <dgm:spPr/>
      <dgm:t>
        <a:bodyPr/>
        <a:lstStyle/>
        <a:p>
          <a:r>
            <a: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/>
            </a:rPr>
            <a:t>https://docs.python.org/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36408AA-EA33-4AE7-9766-903F918CD90B}" type="parTrans" cxnId="{9B70E5F8-819A-498C-8A4E-A96F1DEB5976}">
      <dgm:prSet/>
      <dgm:spPr/>
      <dgm:t>
        <a:bodyPr/>
        <a:lstStyle/>
        <a:p>
          <a:endParaRPr lang="en-US"/>
        </a:p>
      </dgm:t>
    </dgm:pt>
    <dgm:pt modelId="{615C64F9-4396-44B9-A005-0E75CCCC9772}" type="sibTrans" cxnId="{9B70E5F8-819A-498C-8A4E-A96F1DEB5976}">
      <dgm:prSet/>
      <dgm:spPr/>
      <dgm:t>
        <a:bodyPr/>
        <a:lstStyle/>
        <a:p>
          <a:endParaRPr lang="en-US"/>
        </a:p>
      </dgm:t>
    </dgm:pt>
    <dgm:pt modelId="{A0BA69E3-AEE2-4F5A-872F-1DAC909E5DE5}">
      <dgm:prSet/>
      <dgm:spPr/>
      <dgm:t>
        <a:bodyPr/>
        <a:lstStyle/>
        <a:p>
          <a:r>
            <a: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Online Resources</a:t>
          </a:r>
          <a:r>
            <a:rPr lang="en-IN" b="1" dirty="0"/>
            <a:t>:</a:t>
          </a:r>
          <a:endParaRPr lang="en-US" dirty="0"/>
        </a:p>
      </dgm:t>
    </dgm:pt>
    <dgm:pt modelId="{27CDE69C-0DDC-45BC-AD6B-421A25B4DFEC}" type="parTrans" cxnId="{86A080D2-40B3-4E1A-95CC-D4041EA8E4B4}">
      <dgm:prSet/>
      <dgm:spPr/>
      <dgm:t>
        <a:bodyPr/>
        <a:lstStyle/>
        <a:p>
          <a:endParaRPr lang="en-US"/>
        </a:p>
      </dgm:t>
    </dgm:pt>
    <dgm:pt modelId="{B73D65F6-CA70-4047-976C-8705106A3900}" type="sibTrans" cxnId="{86A080D2-40B3-4E1A-95CC-D4041EA8E4B4}">
      <dgm:prSet/>
      <dgm:spPr/>
      <dgm:t>
        <a:bodyPr/>
        <a:lstStyle/>
        <a:p>
          <a:endParaRPr lang="en-US"/>
        </a:p>
      </dgm:t>
    </dgm:pt>
    <dgm:pt modelId="{0B63C8D9-97C0-47D0-B89B-09290182868B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 GitHub Repository</a:t>
          </a:r>
          <a:r>
            <a:rPr lang="en-US" b="1" dirty="0"/>
            <a:t>:</a:t>
          </a:r>
          <a:endParaRPr lang="en-US" dirty="0"/>
        </a:p>
      </dgm:t>
    </dgm:pt>
    <dgm:pt modelId="{FA61DE24-D1A2-4C49-9DAD-3D45E31BEC4E}" type="parTrans" cxnId="{51F29BB1-097B-4D01-8E15-EAC02673CF0A}">
      <dgm:prSet/>
      <dgm:spPr/>
      <dgm:t>
        <a:bodyPr/>
        <a:lstStyle/>
        <a:p>
          <a:endParaRPr lang="en-US"/>
        </a:p>
      </dgm:t>
    </dgm:pt>
    <dgm:pt modelId="{82502C84-7B31-4643-8CDD-2A7A7D7E8F9E}" type="sibTrans" cxnId="{51F29BB1-097B-4D01-8E15-EAC02673CF0A}">
      <dgm:prSet/>
      <dgm:spPr/>
      <dgm:t>
        <a:bodyPr/>
        <a:lstStyle/>
        <a:p>
          <a:endParaRPr lang="en-US"/>
        </a:p>
      </dgm:t>
    </dgm:pt>
    <dgm:pt modelId="{DE8F9387-0B8B-4190-8ED0-42134C76B575}">
      <dgm:prSet/>
      <dgm:spPr/>
      <dgm:t>
        <a:bodyPr/>
        <a:lstStyle/>
        <a:p>
          <a:r>
            <a: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https://github.com/KOTHAPU/Sudoku-pygame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394867F-E14F-4F73-A725-504233269DA9}" type="parTrans" cxnId="{512DEB60-D25D-483D-BBDD-B29C4AC929CC}">
      <dgm:prSet/>
      <dgm:spPr/>
      <dgm:t>
        <a:bodyPr/>
        <a:lstStyle/>
        <a:p>
          <a:endParaRPr lang="en-US"/>
        </a:p>
      </dgm:t>
    </dgm:pt>
    <dgm:pt modelId="{B0C104CD-575A-483A-AD65-1F0C8D6F924A}" type="sibTrans" cxnId="{512DEB60-D25D-483D-BBDD-B29C4AC929CC}">
      <dgm:prSet/>
      <dgm:spPr/>
      <dgm:t>
        <a:bodyPr/>
        <a:lstStyle/>
        <a:p>
          <a:endParaRPr lang="en-US"/>
        </a:p>
      </dgm:t>
    </dgm:pt>
    <dgm:pt modelId="{3FD0A141-ED46-441D-A455-01B402D47A15}">
      <dgm:prSet/>
      <dgm:spPr/>
      <dgm:t>
        <a:bodyPr/>
        <a:lstStyle/>
        <a:p>
          <a:r>
            <a:rPr lang="en-IN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Pygame</a:t>
          </a: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Documentation: </a:t>
          </a: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/>
            </a:rPr>
            <a:t>pygame.org/docs</a:t>
          </a: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(graphics, event management, sound)</a:t>
          </a:r>
        </a:p>
      </dgm:t>
    </dgm:pt>
    <dgm:pt modelId="{7CDDA1B2-81BE-437A-977D-89336EE79AF9}" type="parTrans" cxnId="{65B75423-4CFD-49C7-8C77-D00DF5057058}">
      <dgm:prSet/>
      <dgm:spPr/>
      <dgm:t>
        <a:bodyPr/>
        <a:lstStyle/>
        <a:p>
          <a:endParaRPr lang="en-IN"/>
        </a:p>
      </dgm:t>
    </dgm:pt>
    <dgm:pt modelId="{1C2F5CB4-15C2-493E-9B55-28A3B52DB006}" type="sibTrans" cxnId="{65B75423-4CFD-49C7-8C77-D00DF5057058}">
      <dgm:prSet/>
      <dgm:spPr/>
      <dgm:t>
        <a:bodyPr/>
        <a:lstStyle/>
        <a:p>
          <a:endParaRPr lang="en-IN"/>
        </a:p>
      </dgm:t>
    </dgm:pt>
    <dgm:pt modelId="{DDF0F3B8-2AE3-4CEF-AA11-43F7E1940D8C}">
      <dgm:prSet/>
      <dgm:spPr/>
      <dgm:t>
        <a:bodyPr/>
        <a:lstStyle/>
        <a:p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Python Documentation: </a:t>
          </a: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/>
            </a:rPr>
            <a:t>docs.python.org</a:t>
          </a: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(standard library modules)</a:t>
          </a:r>
        </a:p>
      </dgm:t>
    </dgm:pt>
    <dgm:pt modelId="{342FBB7D-D5EB-4EBE-AFF1-076EFA10D2FF}" type="parTrans" cxnId="{BE56D0C8-871B-48CA-8D22-663A7101FB1D}">
      <dgm:prSet/>
      <dgm:spPr/>
      <dgm:t>
        <a:bodyPr/>
        <a:lstStyle/>
        <a:p>
          <a:endParaRPr lang="en-IN"/>
        </a:p>
      </dgm:t>
    </dgm:pt>
    <dgm:pt modelId="{690696E9-E3E5-428F-8230-11662177F6DE}" type="sibTrans" cxnId="{BE56D0C8-871B-48CA-8D22-663A7101FB1D}">
      <dgm:prSet/>
      <dgm:spPr/>
      <dgm:t>
        <a:bodyPr/>
        <a:lstStyle/>
        <a:p>
          <a:endParaRPr lang="en-IN"/>
        </a:p>
      </dgm:t>
    </dgm:pt>
    <dgm:pt modelId="{B0BEAFB2-7F95-4A4D-A705-4C9F99E576AB}">
      <dgm:prSet/>
      <dgm:spPr/>
      <dgm:t>
        <a:bodyPr/>
        <a:lstStyle/>
        <a:p>
          <a:r>
            <a:rPr lang="en-IN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FreeCodeCamp</a:t>
          </a: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YouTube channels ("Tech with Tim", "Clear Code") for game logic and GUI tips</a:t>
          </a:r>
          <a:r>
            <a:rPr lang="en-IN" dirty="0"/>
            <a:t>.</a:t>
          </a:r>
        </a:p>
      </dgm:t>
    </dgm:pt>
    <dgm:pt modelId="{BD626F27-127A-4145-B266-B18D4F15D18A}" type="parTrans" cxnId="{8E7D2F1B-A2FE-4D1A-AA96-043D60BA5D91}">
      <dgm:prSet/>
      <dgm:spPr/>
      <dgm:t>
        <a:bodyPr/>
        <a:lstStyle/>
        <a:p>
          <a:endParaRPr lang="en-IN"/>
        </a:p>
      </dgm:t>
    </dgm:pt>
    <dgm:pt modelId="{A4A29F33-BE5E-44F4-A880-5990B00C542C}" type="sibTrans" cxnId="{8E7D2F1B-A2FE-4D1A-AA96-043D60BA5D91}">
      <dgm:prSet/>
      <dgm:spPr/>
      <dgm:t>
        <a:bodyPr/>
        <a:lstStyle/>
        <a:p>
          <a:endParaRPr lang="en-IN"/>
        </a:p>
      </dgm:t>
    </dgm:pt>
    <dgm:pt modelId="{F05597AE-E6B3-49B6-939D-E199920C5F0F}" type="pres">
      <dgm:prSet presAssocID="{7C40F1E3-230F-45ED-9A39-9297B8E091AF}" presName="linear" presStyleCnt="0">
        <dgm:presLayoutVars>
          <dgm:dir/>
          <dgm:animLvl val="lvl"/>
          <dgm:resizeHandles val="exact"/>
        </dgm:presLayoutVars>
      </dgm:prSet>
      <dgm:spPr/>
    </dgm:pt>
    <dgm:pt modelId="{B727F560-C9D0-4C5C-A258-12890868A14A}" type="pres">
      <dgm:prSet presAssocID="{28EDB222-06CC-45B7-96E7-CC57E98E2B1E}" presName="parentLin" presStyleCnt="0"/>
      <dgm:spPr/>
    </dgm:pt>
    <dgm:pt modelId="{42CCFF2C-053E-4125-B59D-7F2A7DEF63E6}" type="pres">
      <dgm:prSet presAssocID="{28EDB222-06CC-45B7-96E7-CC57E98E2B1E}" presName="parentLeftMargin" presStyleLbl="node1" presStyleIdx="0" presStyleCnt="4"/>
      <dgm:spPr/>
    </dgm:pt>
    <dgm:pt modelId="{D5F9B419-1F57-4212-8F7E-4FBA13D05941}" type="pres">
      <dgm:prSet presAssocID="{28EDB222-06CC-45B7-96E7-CC57E98E2B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513FFD-0B0C-4573-A823-BBEC7DD53E77}" type="pres">
      <dgm:prSet presAssocID="{28EDB222-06CC-45B7-96E7-CC57E98E2B1E}" presName="negativeSpace" presStyleCnt="0"/>
      <dgm:spPr/>
    </dgm:pt>
    <dgm:pt modelId="{2B104BF5-7646-48D6-BEC9-4CC61D7F9DAF}" type="pres">
      <dgm:prSet presAssocID="{28EDB222-06CC-45B7-96E7-CC57E98E2B1E}" presName="childText" presStyleLbl="conFgAcc1" presStyleIdx="0" presStyleCnt="4">
        <dgm:presLayoutVars>
          <dgm:bulletEnabled val="1"/>
        </dgm:presLayoutVars>
      </dgm:prSet>
      <dgm:spPr/>
    </dgm:pt>
    <dgm:pt modelId="{0744032D-3BF6-4150-93B9-596526344CFC}" type="pres">
      <dgm:prSet presAssocID="{F8D071BD-9F00-4FC8-BF41-A3D93FB74DDD}" presName="spaceBetweenRectangles" presStyleCnt="0"/>
      <dgm:spPr/>
    </dgm:pt>
    <dgm:pt modelId="{A3979CC9-260E-424D-8560-8D0CD477830B}" type="pres">
      <dgm:prSet presAssocID="{CCBBAFF0-D531-485D-A89B-846B0DD89349}" presName="parentLin" presStyleCnt="0"/>
      <dgm:spPr/>
    </dgm:pt>
    <dgm:pt modelId="{421E9B12-29AB-457D-908F-DFC3AF661B30}" type="pres">
      <dgm:prSet presAssocID="{CCBBAFF0-D531-485D-A89B-846B0DD89349}" presName="parentLeftMargin" presStyleLbl="node1" presStyleIdx="0" presStyleCnt="4"/>
      <dgm:spPr/>
    </dgm:pt>
    <dgm:pt modelId="{E0AD2799-71BB-4A8B-8BA2-6D2C3F272F22}" type="pres">
      <dgm:prSet presAssocID="{CCBBAFF0-D531-485D-A89B-846B0DD893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EEC071-442B-4DB6-A6AE-7C9D95909CE6}" type="pres">
      <dgm:prSet presAssocID="{CCBBAFF0-D531-485D-A89B-846B0DD89349}" presName="negativeSpace" presStyleCnt="0"/>
      <dgm:spPr/>
    </dgm:pt>
    <dgm:pt modelId="{98632B2B-50EE-43AF-A698-2C73058CEB34}" type="pres">
      <dgm:prSet presAssocID="{CCBBAFF0-D531-485D-A89B-846B0DD89349}" presName="childText" presStyleLbl="conFgAcc1" presStyleIdx="1" presStyleCnt="4">
        <dgm:presLayoutVars>
          <dgm:bulletEnabled val="1"/>
        </dgm:presLayoutVars>
      </dgm:prSet>
      <dgm:spPr/>
    </dgm:pt>
    <dgm:pt modelId="{04123A92-2367-4A17-BC80-21D3BDF38ADD}" type="pres">
      <dgm:prSet presAssocID="{D51131E3-48F6-4C65-AB31-35407357D1CF}" presName="spaceBetweenRectangles" presStyleCnt="0"/>
      <dgm:spPr/>
    </dgm:pt>
    <dgm:pt modelId="{39125E55-677A-4CC6-BC05-1CBD1575BC23}" type="pres">
      <dgm:prSet presAssocID="{A0BA69E3-AEE2-4F5A-872F-1DAC909E5DE5}" presName="parentLin" presStyleCnt="0"/>
      <dgm:spPr/>
    </dgm:pt>
    <dgm:pt modelId="{C7FB6522-2CBC-44A0-9CD3-82D86DD9A84F}" type="pres">
      <dgm:prSet presAssocID="{A0BA69E3-AEE2-4F5A-872F-1DAC909E5DE5}" presName="parentLeftMargin" presStyleLbl="node1" presStyleIdx="1" presStyleCnt="4"/>
      <dgm:spPr/>
    </dgm:pt>
    <dgm:pt modelId="{2BCA4C8A-835A-4397-8969-B2D4D0EF5467}" type="pres">
      <dgm:prSet presAssocID="{A0BA69E3-AEE2-4F5A-872F-1DAC909E5DE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994B8E-239B-49CC-AC62-9B68BB60B31E}" type="pres">
      <dgm:prSet presAssocID="{A0BA69E3-AEE2-4F5A-872F-1DAC909E5DE5}" presName="negativeSpace" presStyleCnt="0"/>
      <dgm:spPr/>
    </dgm:pt>
    <dgm:pt modelId="{1F14BCD3-11DA-49F3-9297-C3CAF098E922}" type="pres">
      <dgm:prSet presAssocID="{A0BA69E3-AEE2-4F5A-872F-1DAC909E5DE5}" presName="childText" presStyleLbl="conFgAcc1" presStyleIdx="2" presStyleCnt="4">
        <dgm:presLayoutVars>
          <dgm:bulletEnabled val="1"/>
        </dgm:presLayoutVars>
      </dgm:prSet>
      <dgm:spPr/>
    </dgm:pt>
    <dgm:pt modelId="{7352860F-1FB9-47AB-AF65-2A41B9A84927}" type="pres">
      <dgm:prSet presAssocID="{B73D65F6-CA70-4047-976C-8705106A3900}" presName="spaceBetweenRectangles" presStyleCnt="0"/>
      <dgm:spPr/>
    </dgm:pt>
    <dgm:pt modelId="{6D172815-9456-4D57-AC33-0D448AD17B14}" type="pres">
      <dgm:prSet presAssocID="{0B63C8D9-97C0-47D0-B89B-09290182868B}" presName="parentLin" presStyleCnt="0"/>
      <dgm:spPr/>
    </dgm:pt>
    <dgm:pt modelId="{7FAFACDE-BD31-4B8D-9D90-E1C3B1050644}" type="pres">
      <dgm:prSet presAssocID="{0B63C8D9-97C0-47D0-B89B-09290182868B}" presName="parentLeftMargin" presStyleLbl="node1" presStyleIdx="2" presStyleCnt="4"/>
      <dgm:spPr/>
    </dgm:pt>
    <dgm:pt modelId="{20E746B2-CE69-4AB7-9F4B-C93843828039}" type="pres">
      <dgm:prSet presAssocID="{0B63C8D9-97C0-47D0-B89B-09290182868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157B87A-ED5C-475C-80CF-7C960F42E9B0}" type="pres">
      <dgm:prSet presAssocID="{0B63C8D9-97C0-47D0-B89B-09290182868B}" presName="negativeSpace" presStyleCnt="0"/>
      <dgm:spPr/>
    </dgm:pt>
    <dgm:pt modelId="{4C41C086-4625-495C-B757-E27F3D78FBFA}" type="pres">
      <dgm:prSet presAssocID="{0B63C8D9-97C0-47D0-B89B-09290182868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4C6EC0D-EDB7-4651-9B33-C677F545EEAC}" type="presOf" srcId="{0B63C8D9-97C0-47D0-B89B-09290182868B}" destId="{20E746B2-CE69-4AB7-9F4B-C93843828039}" srcOrd="1" destOrd="0" presId="urn:microsoft.com/office/officeart/2005/8/layout/list1"/>
    <dgm:cxn modelId="{8E7D2F1B-A2FE-4D1A-AA96-043D60BA5D91}" srcId="{A0BA69E3-AEE2-4F5A-872F-1DAC909E5DE5}" destId="{B0BEAFB2-7F95-4A4D-A705-4C9F99E576AB}" srcOrd="2" destOrd="0" parTransId="{BD626F27-127A-4145-B266-B18D4F15D18A}" sibTransId="{A4A29F33-BE5E-44F4-A880-5990B00C542C}"/>
    <dgm:cxn modelId="{65B75423-4CFD-49C7-8C77-D00DF5057058}" srcId="{A0BA69E3-AEE2-4F5A-872F-1DAC909E5DE5}" destId="{3FD0A141-ED46-441D-A455-01B402D47A15}" srcOrd="0" destOrd="0" parTransId="{7CDDA1B2-81BE-437A-977D-89336EE79AF9}" sibTransId="{1C2F5CB4-15C2-493E-9B55-28A3B52DB006}"/>
    <dgm:cxn modelId="{FA4FAB26-0D7F-46D8-977C-CA88C88DA607}" type="presOf" srcId="{7C40F1E3-230F-45ED-9A39-9297B8E091AF}" destId="{F05597AE-E6B3-49B6-939D-E199920C5F0F}" srcOrd="0" destOrd="0" presId="urn:microsoft.com/office/officeart/2005/8/layout/list1"/>
    <dgm:cxn modelId="{DF5D4338-4554-4FFD-9157-C166073D53C4}" type="presOf" srcId="{DDF0F3B8-2AE3-4CEF-AA11-43F7E1940D8C}" destId="{1F14BCD3-11DA-49F3-9297-C3CAF098E922}" srcOrd="0" destOrd="1" presId="urn:microsoft.com/office/officeart/2005/8/layout/list1"/>
    <dgm:cxn modelId="{83E6D739-2DD6-4455-A921-DEB9109720C8}" srcId="{7C40F1E3-230F-45ED-9A39-9297B8E091AF}" destId="{CCBBAFF0-D531-485D-A89B-846B0DD89349}" srcOrd="1" destOrd="0" parTransId="{D3FCED81-EE60-436A-8C2F-7BCAF0E38EFB}" sibTransId="{D51131E3-48F6-4C65-AB31-35407357D1CF}"/>
    <dgm:cxn modelId="{BD140E3D-31BA-4CBE-BDE8-F7165ADD9020}" type="presOf" srcId="{28EDB222-06CC-45B7-96E7-CC57E98E2B1E}" destId="{42CCFF2C-053E-4125-B59D-7F2A7DEF63E6}" srcOrd="0" destOrd="0" presId="urn:microsoft.com/office/officeart/2005/8/layout/list1"/>
    <dgm:cxn modelId="{2980355E-546F-4FFD-A77D-18E8F18688B1}" type="presOf" srcId="{A5CBB477-A169-458F-80F3-77B6FE958914}" destId="{98632B2B-50EE-43AF-A698-2C73058CEB34}" srcOrd="0" destOrd="1" presId="urn:microsoft.com/office/officeart/2005/8/layout/list1"/>
    <dgm:cxn modelId="{512DEB60-D25D-483D-BBDD-B29C4AC929CC}" srcId="{0B63C8D9-97C0-47D0-B89B-09290182868B}" destId="{DE8F9387-0B8B-4190-8ED0-42134C76B575}" srcOrd="0" destOrd="0" parTransId="{0394867F-E14F-4F73-A725-504233269DA9}" sibTransId="{B0C104CD-575A-483A-AD65-1F0C8D6F924A}"/>
    <dgm:cxn modelId="{42807D44-A218-4FAF-98FE-9842B3498C65}" srcId="{CCBBAFF0-D531-485D-A89B-846B0DD89349}" destId="{40F3BC0B-06BC-49F0-B73A-10C90BD80C3F}" srcOrd="0" destOrd="0" parTransId="{9BBE0846-3141-490F-9033-700D23369BE4}" sibTransId="{FC743D1D-49B7-4503-BEF3-70CB08F8819A}"/>
    <dgm:cxn modelId="{E3939F64-1DFB-4165-B822-67A7B9002CF4}" type="presOf" srcId="{DE8F9387-0B8B-4190-8ED0-42134C76B575}" destId="{4C41C086-4625-495C-B757-E27F3D78FBFA}" srcOrd="0" destOrd="0" presId="urn:microsoft.com/office/officeart/2005/8/layout/list1"/>
    <dgm:cxn modelId="{58111D65-D259-43CD-B364-200283D04990}" srcId="{28EDB222-06CC-45B7-96E7-CC57E98E2B1E}" destId="{F49C6B66-1B05-4C5C-BAF3-6EE87141B5C1}" srcOrd="0" destOrd="0" parTransId="{15D8E8E4-DDA7-4C56-A474-D3F79295C968}" sibTransId="{EDB6E195-5481-4B9C-8868-428791563810}"/>
    <dgm:cxn modelId="{9F16604D-CA4E-4BB6-ADCC-646F8B138A3A}" type="presOf" srcId="{CCBBAFF0-D531-485D-A89B-846B0DD89349}" destId="{421E9B12-29AB-457D-908F-DFC3AF661B30}" srcOrd="0" destOrd="0" presId="urn:microsoft.com/office/officeart/2005/8/layout/list1"/>
    <dgm:cxn modelId="{7DF50D70-3567-4B1C-9488-FA7C9F894BA2}" type="presOf" srcId="{A0BA69E3-AEE2-4F5A-872F-1DAC909E5DE5}" destId="{2BCA4C8A-835A-4397-8969-B2D4D0EF5467}" srcOrd="1" destOrd="0" presId="urn:microsoft.com/office/officeart/2005/8/layout/list1"/>
    <dgm:cxn modelId="{4C2C4174-DE20-468B-BF4F-146C1CE72DFE}" type="presOf" srcId="{B0BEAFB2-7F95-4A4D-A705-4C9F99E576AB}" destId="{1F14BCD3-11DA-49F3-9297-C3CAF098E922}" srcOrd="0" destOrd="2" presId="urn:microsoft.com/office/officeart/2005/8/layout/list1"/>
    <dgm:cxn modelId="{E186D085-6BD3-424A-AE99-9CDF508C2D1A}" type="presOf" srcId="{A0BA69E3-AEE2-4F5A-872F-1DAC909E5DE5}" destId="{C7FB6522-2CBC-44A0-9CD3-82D86DD9A84F}" srcOrd="0" destOrd="0" presId="urn:microsoft.com/office/officeart/2005/8/layout/list1"/>
    <dgm:cxn modelId="{029AFF9C-CFDE-4740-8161-A1EF77E1A0A1}" type="presOf" srcId="{3FD0A141-ED46-441D-A455-01B402D47A15}" destId="{1F14BCD3-11DA-49F3-9297-C3CAF098E922}" srcOrd="0" destOrd="0" presId="urn:microsoft.com/office/officeart/2005/8/layout/list1"/>
    <dgm:cxn modelId="{94A6269D-E556-4E0C-9D7B-F90D1D5D8EA6}" type="presOf" srcId="{408B498A-44A0-4751-8208-1116D91747CB}" destId="{2B104BF5-7646-48D6-BEC9-4CC61D7F9DAF}" srcOrd="0" destOrd="1" presId="urn:microsoft.com/office/officeart/2005/8/layout/list1"/>
    <dgm:cxn modelId="{16319F9F-9998-49ED-A1AC-310F5DD63C30}" type="presOf" srcId="{0B63C8D9-97C0-47D0-B89B-09290182868B}" destId="{7FAFACDE-BD31-4B8D-9D90-E1C3B1050644}" srcOrd="0" destOrd="0" presId="urn:microsoft.com/office/officeart/2005/8/layout/list1"/>
    <dgm:cxn modelId="{84E40AB0-D4F3-48F3-A1A3-5D96CDC3A9FA}" srcId="{7C40F1E3-230F-45ED-9A39-9297B8E091AF}" destId="{28EDB222-06CC-45B7-96E7-CC57E98E2B1E}" srcOrd="0" destOrd="0" parTransId="{F1A3771F-5378-4704-9AC2-B1C095920750}" sibTransId="{F8D071BD-9F00-4FC8-BF41-A3D93FB74DDD}"/>
    <dgm:cxn modelId="{51F29BB1-097B-4D01-8E15-EAC02673CF0A}" srcId="{7C40F1E3-230F-45ED-9A39-9297B8E091AF}" destId="{0B63C8D9-97C0-47D0-B89B-09290182868B}" srcOrd="3" destOrd="0" parTransId="{FA61DE24-D1A2-4C49-9DAD-3D45E31BEC4E}" sibTransId="{82502C84-7B31-4643-8CDD-2A7A7D7E8F9E}"/>
    <dgm:cxn modelId="{2AE77ABB-F522-4513-B877-E5177CDA0475}" type="presOf" srcId="{F49C6B66-1B05-4C5C-BAF3-6EE87141B5C1}" destId="{2B104BF5-7646-48D6-BEC9-4CC61D7F9DAF}" srcOrd="0" destOrd="0" presId="urn:microsoft.com/office/officeart/2005/8/layout/list1"/>
    <dgm:cxn modelId="{AE22C7BD-51D2-4A17-8440-C7FC3EC2C66E}" srcId="{28EDB222-06CC-45B7-96E7-CC57E98E2B1E}" destId="{408B498A-44A0-4751-8208-1116D91747CB}" srcOrd="1" destOrd="0" parTransId="{865184FD-C90B-49CA-9A1B-00BD9A157D91}" sibTransId="{1DD84890-39BC-486B-A4FF-604ECC8E1AA9}"/>
    <dgm:cxn modelId="{98BA56C2-645A-4802-B057-866735F198F2}" type="presOf" srcId="{CCBBAFF0-D531-485D-A89B-846B0DD89349}" destId="{E0AD2799-71BB-4A8B-8BA2-6D2C3F272F22}" srcOrd="1" destOrd="0" presId="urn:microsoft.com/office/officeart/2005/8/layout/list1"/>
    <dgm:cxn modelId="{BE56D0C8-871B-48CA-8D22-663A7101FB1D}" srcId="{A0BA69E3-AEE2-4F5A-872F-1DAC909E5DE5}" destId="{DDF0F3B8-2AE3-4CEF-AA11-43F7E1940D8C}" srcOrd="1" destOrd="0" parTransId="{342FBB7D-D5EB-4EBE-AFF1-076EFA10D2FF}" sibTransId="{690696E9-E3E5-428F-8230-11662177F6DE}"/>
    <dgm:cxn modelId="{86A080D2-40B3-4E1A-95CC-D4041EA8E4B4}" srcId="{7C40F1E3-230F-45ED-9A39-9297B8E091AF}" destId="{A0BA69E3-AEE2-4F5A-872F-1DAC909E5DE5}" srcOrd="2" destOrd="0" parTransId="{27CDE69C-0DDC-45BC-AD6B-421A25B4DFEC}" sibTransId="{B73D65F6-CA70-4047-976C-8705106A3900}"/>
    <dgm:cxn modelId="{BCD810F2-0003-4632-8B19-94337208B68F}" type="presOf" srcId="{28EDB222-06CC-45B7-96E7-CC57E98E2B1E}" destId="{D5F9B419-1F57-4212-8F7E-4FBA13D05941}" srcOrd="1" destOrd="0" presId="urn:microsoft.com/office/officeart/2005/8/layout/list1"/>
    <dgm:cxn modelId="{527D1DF7-C7C0-4324-AB9C-B0E31DE17345}" type="presOf" srcId="{40F3BC0B-06BC-49F0-B73A-10C90BD80C3F}" destId="{98632B2B-50EE-43AF-A698-2C73058CEB34}" srcOrd="0" destOrd="0" presId="urn:microsoft.com/office/officeart/2005/8/layout/list1"/>
    <dgm:cxn modelId="{9B70E5F8-819A-498C-8A4E-A96F1DEB5976}" srcId="{CCBBAFF0-D531-485D-A89B-846B0DD89349}" destId="{A5CBB477-A169-458F-80F3-77B6FE958914}" srcOrd="1" destOrd="0" parTransId="{A36408AA-EA33-4AE7-9766-903F918CD90B}" sibTransId="{615C64F9-4396-44B9-A005-0E75CCCC9772}"/>
    <dgm:cxn modelId="{E574F6F9-BE3A-4ED8-BAB4-53D1D7069CA0}" type="presParOf" srcId="{F05597AE-E6B3-49B6-939D-E199920C5F0F}" destId="{B727F560-C9D0-4C5C-A258-12890868A14A}" srcOrd="0" destOrd="0" presId="urn:microsoft.com/office/officeart/2005/8/layout/list1"/>
    <dgm:cxn modelId="{929D005E-EB17-43F0-8B59-D86E42D1FB94}" type="presParOf" srcId="{B727F560-C9D0-4C5C-A258-12890868A14A}" destId="{42CCFF2C-053E-4125-B59D-7F2A7DEF63E6}" srcOrd="0" destOrd="0" presId="urn:microsoft.com/office/officeart/2005/8/layout/list1"/>
    <dgm:cxn modelId="{483C80DE-E446-4E2E-8E2E-4C4EC50333A2}" type="presParOf" srcId="{B727F560-C9D0-4C5C-A258-12890868A14A}" destId="{D5F9B419-1F57-4212-8F7E-4FBA13D05941}" srcOrd="1" destOrd="0" presId="urn:microsoft.com/office/officeart/2005/8/layout/list1"/>
    <dgm:cxn modelId="{EFF0EF9B-C423-4CB8-81DC-8DDE9135377F}" type="presParOf" srcId="{F05597AE-E6B3-49B6-939D-E199920C5F0F}" destId="{E5513FFD-0B0C-4573-A823-BBEC7DD53E77}" srcOrd="1" destOrd="0" presId="urn:microsoft.com/office/officeart/2005/8/layout/list1"/>
    <dgm:cxn modelId="{194BBB62-7921-42AE-8BF3-CC497BD6A513}" type="presParOf" srcId="{F05597AE-E6B3-49B6-939D-E199920C5F0F}" destId="{2B104BF5-7646-48D6-BEC9-4CC61D7F9DAF}" srcOrd="2" destOrd="0" presId="urn:microsoft.com/office/officeart/2005/8/layout/list1"/>
    <dgm:cxn modelId="{39A74E9A-48C4-4FDD-9785-FAA558ABED28}" type="presParOf" srcId="{F05597AE-E6B3-49B6-939D-E199920C5F0F}" destId="{0744032D-3BF6-4150-93B9-596526344CFC}" srcOrd="3" destOrd="0" presId="urn:microsoft.com/office/officeart/2005/8/layout/list1"/>
    <dgm:cxn modelId="{C9BB03E4-5101-481E-B42D-362715CBF7EB}" type="presParOf" srcId="{F05597AE-E6B3-49B6-939D-E199920C5F0F}" destId="{A3979CC9-260E-424D-8560-8D0CD477830B}" srcOrd="4" destOrd="0" presId="urn:microsoft.com/office/officeart/2005/8/layout/list1"/>
    <dgm:cxn modelId="{DDA1647F-8336-471C-B211-1D174E0462A8}" type="presParOf" srcId="{A3979CC9-260E-424D-8560-8D0CD477830B}" destId="{421E9B12-29AB-457D-908F-DFC3AF661B30}" srcOrd="0" destOrd="0" presId="urn:microsoft.com/office/officeart/2005/8/layout/list1"/>
    <dgm:cxn modelId="{3256AE35-4F84-4D2D-ACBA-936B5B7FB9D6}" type="presParOf" srcId="{A3979CC9-260E-424D-8560-8D0CD477830B}" destId="{E0AD2799-71BB-4A8B-8BA2-6D2C3F272F22}" srcOrd="1" destOrd="0" presId="urn:microsoft.com/office/officeart/2005/8/layout/list1"/>
    <dgm:cxn modelId="{23255A55-51F6-46A2-991F-C8B47C441DCD}" type="presParOf" srcId="{F05597AE-E6B3-49B6-939D-E199920C5F0F}" destId="{B0EEC071-442B-4DB6-A6AE-7C9D95909CE6}" srcOrd="5" destOrd="0" presId="urn:microsoft.com/office/officeart/2005/8/layout/list1"/>
    <dgm:cxn modelId="{EC7694F2-EB08-4A12-88B4-F94661EA3955}" type="presParOf" srcId="{F05597AE-E6B3-49B6-939D-E199920C5F0F}" destId="{98632B2B-50EE-43AF-A698-2C73058CEB34}" srcOrd="6" destOrd="0" presId="urn:microsoft.com/office/officeart/2005/8/layout/list1"/>
    <dgm:cxn modelId="{C5ADDCF0-7937-451E-9418-B66A83108FE4}" type="presParOf" srcId="{F05597AE-E6B3-49B6-939D-E199920C5F0F}" destId="{04123A92-2367-4A17-BC80-21D3BDF38ADD}" srcOrd="7" destOrd="0" presId="urn:microsoft.com/office/officeart/2005/8/layout/list1"/>
    <dgm:cxn modelId="{168D7399-6F5C-4800-9990-8BEA92B0E1CE}" type="presParOf" srcId="{F05597AE-E6B3-49B6-939D-E199920C5F0F}" destId="{39125E55-677A-4CC6-BC05-1CBD1575BC23}" srcOrd="8" destOrd="0" presId="urn:microsoft.com/office/officeart/2005/8/layout/list1"/>
    <dgm:cxn modelId="{A25B4182-E588-4CB3-A715-1AE9180B5C6B}" type="presParOf" srcId="{39125E55-677A-4CC6-BC05-1CBD1575BC23}" destId="{C7FB6522-2CBC-44A0-9CD3-82D86DD9A84F}" srcOrd="0" destOrd="0" presId="urn:microsoft.com/office/officeart/2005/8/layout/list1"/>
    <dgm:cxn modelId="{AFF7184C-9551-4948-B25D-A443400846C0}" type="presParOf" srcId="{39125E55-677A-4CC6-BC05-1CBD1575BC23}" destId="{2BCA4C8A-835A-4397-8969-B2D4D0EF5467}" srcOrd="1" destOrd="0" presId="urn:microsoft.com/office/officeart/2005/8/layout/list1"/>
    <dgm:cxn modelId="{A4EF86E9-1024-4F27-B3DC-14809FD166AA}" type="presParOf" srcId="{F05597AE-E6B3-49B6-939D-E199920C5F0F}" destId="{C7994B8E-239B-49CC-AC62-9B68BB60B31E}" srcOrd="9" destOrd="0" presId="urn:microsoft.com/office/officeart/2005/8/layout/list1"/>
    <dgm:cxn modelId="{B0FEFF9F-A8C3-4991-9110-9ACEAF9D36A8}" type="presParOf" srcId="{F05597AE-E6B3-49B6-939D-E199920C5F0F}" destId="{1F14BCD3-11DA-49F3-9297-C3CAF098E922}" srcOrd="10" destOrd="0" presId="urn:microsoft.com/office/officeart/2005/8/layout/list1"/>
    <dgm:cxn modelId="{23DA58F3-F692-46A3-959F-CD932D12F2E5}" type="presParOf" srcId="{F05597AE-E6B3-49B6-939D-E199920C5F0F}" destId="{7352860F-1FB9-47AB-AF65-2A41B9A84927}" srcOrd="11" destOrd="0" presId="urn:microsoft.com/office/officeart/2005/8/layout/list1"/>
    <dgm:cxn modelId="{6ACD1391-485B-482D-81F3-58BB6C633A85}" type="presParOf" srcId="{F05597AE-E6B3-49B6-939D-E199920C5F0F}" destId="{6D172815-9456-4D57-AC33-0D448AD17B14}" srcOrd="12" destOrd="0" presId="urn:microsoft.com/office/officeart/2005/8/layout/list1"/>
    <dgm:cxn modelId="{2C64DD8B-FA43-4733-8B88-F0126BF9B279}" type="presParOf" srcId="{6D172815-9456-4D57-AC33-0D448AD17B14}" destId="{7FAFACDE-BD31-4B8D-9D90-E1C3B1050644}" srcOrd="0" destOrd="0" presId="urn:microsoft.com/office/officeart/2005/8/layout/list1"/>
    <dgm:cxn modelId="{FA3ABBCA-1D4F-44C3-B4AB-0A04AE5EFDBE}" type="presParOf" srcId="{6D172815-9456-4D57-AC33-0D448AD17B14}" destId="{20E746B2-CE69-4AB7-9F4B-C93843828039}" srcOrd="1" destOrd="0" presId="urn:microsoft.com/office/officeart/2005/8/layout/list1"/>
    <dgm:cxn modelId="{3781CD90-9CBB-4A40-84AF-1A43BDF71A98}" type="presParOf" srcId="{F05597AE-E6B3-49B6-939D-E199920C5F0F}" destId="{E157B87A-ED5C-475C-80CF-7C960F42E9B0}" srcOrd="13" destOrd="0" presId="urn:microsoft.com/office/officeart/2005/8/layout/list1"/>
    <dgm:cxn modelId="{F1A27D6C-6FFD-49F6-A160-C26EE798B2A9}" type="presParOf" srcId="{F05597AE-E6B3-49B6-939D-E199920C5F0F}" destId="{4C41C086-4625-495C-B757-E27F3D78FB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90FB5-8830-42A9-B573-0433AC6D2C0D}">
      <dsp:nvSpPr>
        <dsp:cNvPr id="0" name=""/>
        <dsp:cNvSpPr/>
      </dsp:nvSpPr>
      <dsp:spPr>
        <a:xfrm>
          <a:off x="0" y="675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70F214-A836-4F24-B94D-C6AEFE2450CB}">
      <dsp:nvSpPr>
        <dsp:cNvPr id="0" name=""/>
        <dsp:cNvSpPr/>
      </dsp:nvSpPr>
      <dsp:spPr>
        <a:xfrm>
          <a:off x="0" y="675"/>
          <a:ext cx="6912245" cy="55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Introduction</a:t>
          </a:r>
        </a:p>
      </dsp:txBody>
      <dsp:txXfrm>
        <a:off x="0" y="675"/>
        <a:ext cx="6912245" cy="553553"/>
      </dsp:txXfrm>
    </dsp:sp>
    <dsp:sp modelId="{A353F876-3030-4AD5-9374-96CFB1C598B1}">
      <dsp:nvSpPr>
        <dsp:cNvPr id="0" name=""/>
        <dsp:cNvSpPr/>
      </dsp:nvSpPr>
      <dsp:spPr>
        <a:xfrm>
          <a:off x="0" y="554229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4FE2F7-BB3A-4CB9-A318-E5AB4C4B396B}">
      <dsp:nvSpPr>
        <dsp:cNvPr id="0" name=""/>
        <dsp:cNvSpPr/>
      </dsp:nvSpPr>
      <dsp:spPr>
        <a:xfrm>
          <a:off x="0" y="554229"/>
          <a:ext cx="6912245" cy="55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 &amp; Scope Of the Project</a:t>
          </a:r>
        </a:p>
      </dsp:txBody>
      <dsp:txXfrm>
        <a:off x="0" y="554229"/>
        <a:ext cx="6912245" cy="553553"/>
      </dsp:txXfrm>
    </dsp:sp>
    <dsp:sp modelId="{C778B542-C244-4683-80F9-F761629F8E2C}">
      <dsp:nvSpPr>
        <dsp:cNvPr id="0" name=""/>
        <dsp:cNvSpPr/>
      </dsp:nvSpPr>
      <dsp:spPr>
        <a:xfrm>
          <a:off x="0" y="1107782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1CD234-6E1A-46DE-AB1A-01C0C022C8FD}">
      <dsp:nvSpPr>
        <dsp:cNvPr id="0" name=""/>
        <dsp:cNvSpPr/>
      </dsp:nvSpPr>
      <dsp:spPr>
        <a:xfrm>
          <a:off x="0" y="1107782"/>
          <a:ext cx="6912245" cy="55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Application Tools</a:t>
          </a:r>
        </a:p>
      </dsp:txBody>
      <dsp:txXfrm>
        <a:off x="0" y="1107782"/>
        <a:ext cx="6912245" cy="553553"/>
      </dsp:txXfrm>
    </dsp:sp>
    <dsp:sp modelId="{C0ABB0E7-3E28-4F58-B5DF-CB5947FC1261}">
      <dsp:nvSpPr>
        <dsp:cNvPr id="0" name=""/>
        <dsp:cNvSpPr/>
      </dsp:nvSpPr>
      <dsp:spPr>
        <a:xfrm>
          <a:off x="0" y="1661335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96528F-74FC-4E94-B566-0E2A92654156}">
      <dsp:nvSpPr>
        <dsp:cNvPr id="0" name=""/>
        <dsp:cNvSpPr/>
      </dsp:nvSpPr>
      <dsp:spPr>
        <a:xfrm>
          <a:off x="0" y="1661335"/>
          <a:ext cx="6912245" cy="55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 Design &amp; Game flow and Logic </a:t>
          </a:r>
        </a:p>
      </dsp:txBody>
      <dsp:txXfrm>
        <a:off x="0" y="1661335"/>
        <a:ext cx="6912245" cy="553553"/>
      </dsp:txXfrm>
    </dsp:sp>
    <dsp:sp modelId="{3DE4B777-1AD2-46AD-AC56-47443AAE099F}">
      <dsp:nvSpPr>
        <dsp:cNvPr id="0" name=""/>
        <dsp:cNvSpPr/>
      </dsp:nvSpPr>
      <dsp:spPr>
        <a:xfrm>
          <a:off x="0" y="2214888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CA75E1-DD35-468D-A09D-81FD04181266}">
      <dsp:nvSpPr>
        <dsp:cNvPr id="0" name=""/>
        <dsp:cNvSpPr/>
      </dsp:nvSpPr>
      <dsp:spPr>
        <a:xfrm>
          <a:off x="0" y="2214888"/>
          <a:ext cx="6912245" cy="55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Flowchart</a:t>
          </a:r>
        </a:p>
      </dsp:txBody>
      <dsp:txXfrm>
        <a:off x="0" y="2214888"/>
        <a:ext cx="6912245" cy="553553"/>
      </dsp:txXfrm>
    </dsp:sp>
    <dsp:sp modelId="{FB4A6670-2E23-438B-A1AB-EEDCFF50023C}">
      <dsp:nvSpPr>
        <dsp:cNvPr id="0" name=""/>
        <dsp:cNvSpPr/>
      </dsp:nvSpPr>
      <dsp:spPr>
        <a:xfrm>
          <a:off x="0" y="2768441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5D8A2-39EB-4928-A7E5-522DE5E71541}">
      <dsp:nvSpPr>
        <dsp:cNvPr id="0" name=""/>
        <dsp:cNvSpPr/>
      </dsp:nvSpPr>
      <dsp:spPr>
        <a:xfrm>
          <a:off x="0" y="2768441"/>
          <a:ext cx="6912245" cy="55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Testing And Validation</a:t>
          </a:r>
        </a:p>
      </dsp:txBody>
      <dsp:txXfrm>
        <a:off x="0" y="2768441"/>
        <a:ext cx="6912245" cy="553553"/>
      </dsp:txXfrm>
    </dsp:sp>
    <dsp:sp modelId="{B98F4D5F-FAC6-47E8-A1CA-6F69C5C8E80E}">
      <dsp:nvSpPr>
        <dsp:cNvPr id="0" name=""/>
        <dsp:cNvSpPr/>
      </dsp:nvSpPr>
      <dsp:spPr>
        <a:xfrm>
          <a:off x="0" y="3321994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4FBDC3-76DC-4AE9-AD7C-EC9BBA267BD7}">
      <dsp:nvSpPr>
        <dsp:cNvPr id="0" name=""/>
        <dsp:cNvSpPr/>
      </dsp:nvSpPr>
      <dsp:spPr>
        <a:xfrm>
          <a:off x="0" y="3321994"/>
          <a:ext cx="6912245" cy="55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Challenges Faced</a:t>
          </a:r>
        </a:p>
      </dsp:txBody>
      <dsp:txXfrm>
        <a:off x="0" y="3321994"/>
        <a:ext cx="6912245" cy="553553"/>
      </dsp:txXfrm>
    </dsp:sp>
    <dsp:sp modelId="{5F95876D-34AA-4B6E-BF4C-38F371951B95}">
      <dsp:nvSpPr>
        <dsp:cNvPr id="0" name=""/>
        <dsp:cNvSpPr/>
      </dsp:nvSpPr>
      <dsp:spPr>
        <a:xfrm>
          <a:off x="0" y="3875547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B75404-5316-4529-B318-86C8559EA300}">
      <dsp:nvSpPr>
        <dsp:cNvPr id="0" name=""/>
        <dsp:cNvSpPr/>
      </dsp:nvSpPr>
      <dsp:spPr>
        <a:xfrm>
          <a:off x="0" y="3875547"/>
          <a:ext cx="6912245" cy="55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Conclusion</a:t>
          </a:r>
        </a:p>
      </dsp:txBody>
      <dsp:txXfrm>
        <a:off x="0" y="3875547"/>
        <a:ext cx="6912245" cy="553553"/>
      </dsp:txXfrm>
    </dsp:sp>
    <dsp:sp modelId="{6AAF019E-82B8-46B4-85E0-73AEF78DF39E}">
      <dsp:nvSpPr>
        <dsp:cNvPr id="0" name=""/>
        <dsp:cNvSpPr/>
      </dsp:nvSpPr>
      <dsp:spPr>
        <a:xfrm>
          <a:off x="0" y="4429100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19C39-CBF5-4D1E-8A04-1DE7E110B9B0}">
      <dsp:nvSpPr>
        <dsp:cNvPr id="0" name=""/>
        <dsp:cNvSpPr/>
      </dsp:nvSpPr>
      <dsp:spPr>
        <a:xfrm>
          <a:off x="0" y="4429100"/>
          <a:ext cx="6912245" cy="55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Limitations</a:t>
          </a:r>
        </a:p>
      </dsp:txBody>
      <dsp:txXfrm>
        <a:off x="0" y="4429100"/>
        <a:ext cx="6912245" cy="553553"/>
      </dsp:txXfrm>
    </dsp:sp>
    <dsp:sp modelId="{E7F9D023-3A7B-4F41-A190-0E2F3D68AC9A}">
      <dsp:nvSpPr>
        <dsp:cNvPr id="0" name=""/>
        <dsp:cNvSpPr/>
      </dsp:nvSpPr>
      <dsp:spPr>
        <a:xfrm>
          <a:off x="0" y="4982653"/>
          <a:ext cx="691224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5CFEC-F283-4AE9-A953-1B49A1E625C5}">
      <dsp:nvSpPr>
        <dsp:cNvPr id="0" name=""/>
        <dsp:cNvSpPr/>
      </dsp:nvSpPr>
      <dsp:spPr>
        <a:xfrm>
          <a:off x="0" y="4982653"/>
          <a:ext cx="6912245" cy="55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References</a:t>
          </a:r>
        </a:p>
      </dsp:txBody>
      <dsp:txXfrm>
        <a:off x="0" y="4982653"/>
        <a:ext cx="6912245" cy="553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6A709-09EA-46C2-8A1B-031EB29D98C9}">
      <dsp:nvSpPr>
        <dsp:cNvPr id="0" name=""/>
        <dsp:cNvSpPr/>
      </dsp:nvSpPr>
      <dsp:spPr>
        <a:xfrm>
          <a:off x="0" y="78345"/>
          <a:ext cx="7110381" cy="1284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Handling User Input and Validation</a:t>
          </a:r>
          <a:br>
            <a:rPr lang="en-US" sz="1800" b="0" i="0" kern="1200" baseline="0" dirty="0"/>
          </a:br>
          <a:r>
            <a:rPr lang="en-US" sz="1800" b="1" i="0" kern="1200" baseline="0" dirty="0"/>
            <a:t>Solution</a:t>
          </a:r>
          <a:r>
            <a:rPr lang="en-US" sz="1800" b="0" i="0" kern="1200" baseline="0" dirty="0"/>
            <a:t>: Implemented input validation in </a:t>
          </a:r>
          <a:r>
            <a:rPr lang="en-US" sz="1800" b="0" i="0" kern="1200" baseline="0" dirty="0" err="1"/>
            <a:t>SudokuGrid</a:t>
          </a:r>
          <a:r>
            <a:rPr lang="en-US" sz="1800" b="0" i="0" kern="1200" baseline="0" dirty="0"/>
            <a:t> and Cell </a:t>
          </a:r>
          <a:r>
            <a:rPr lang="en-US" sz="1800" kern="1200" dirty="0"/>
            <a:t>classes to ensure only valid numbers (1-9) are entered and handle non-numeric inputs.</a:t>
          </a:r>
        </a:p>
      </dsp:txBody>
      <dsp:txXfrm>
        <a:off x="62712" y="141057"/>
        <a:ext cx="6984957" cy="1159235"/>
      </dsp:txXfrm>
    </dsp:sp>
    <dsp:sp modelId="{D0CA08AE-D56E-4218-BD83-6C18570796C3}">
      <dsp:nvSpPr>
        <dsp:cNvPr id="0" name=""/>
        <dsp:cNvSpPr/>
      </dsp:nvSpPr>
      <dsp:spPr>
        <a:xfrm>
          <a:off x="0" y="1414845"/>
          <a:ext cx="7110381" cy="1284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Rendering and Grid Updates</a:t>
          </a:r>
          <a:br>
            <a:rPr lang="en-US" sz="1800" b="0" i="0" kern="1200" baseline="0"/>
          </a:br>
          <a:r>
            <a:rPr lang="en-US" sz="1800" b="1" i="0" kern="1200" baseline="0"/>
            <a:t>Solution</a:t>
          </a:r>
          <a:r>
            <a:rPr lang="en-US" sz="1800" b="0" i="0" kern="1200" baseline="0"/>
            <a:t>: Optimized rendering by updating only modified cells, reducing unnecessary redraws.</a:t>
          </a:r>
          <a:endParaRPr lang="en-US" sz="1800" kern="1200"/>
        </a:p>
      </dsp:txBody>
      <dsp:txXfrm>
        <a:off x="62712" y="1477557"/>
        <a:ext cx="6984957" cy="1159235"/>
      </dsp:txXfrm>
    </dsp:sp>
    <dsp:sp modelId="{D199652B-E36D-46DE-99B4-8963878AC669}">
      <dsp:nvSpPr>
        <dsp:cNvPr id="0" name=""/>
        <dsp:cNvSpPr/>
      </dsp:nvSpPr>
      <dsp:spPr>
        <a:xfrm>
          <a:off x="0" y="2751345"/>
          <a:ext cx="7110381" cy="1284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Game Timer Management</a:t>
          </a:r>
          <a:br>
            <a:rPr lang="en-US" sz="1800" b="0" i="0" kern="1200" baseline="0"/>
          </a:br>
          <a:r>
            <a:rPr lang="en-US" sz="1800" b="1" i="0" kern="1200" baseline="0"/>
            <a:t>Solution</a:t>
          </a:r>
          <a:r>
            <a:rPr lang="en-US" sz="1800" b="0" i="0" kern="1200" baseline="0"/>
            <a:t>: Created a Timer class to track and update elapsed time, with reset and pause functionality.</a:t>
          </a:r>
          <a:endParaRPr lang="en-US" sz="1800" kern="1200"/>
        </a:p>
      </dsp:txBody>
      <dsp:txXfrm>
        <a:off x="62712" y="2814057"/>
        <a:ext cx="6984957" cy="1159235"/>
      </dsp:txXfrm>
    </dsp:sp>
    <dsp:sp modelId="{A81C4CA4-588C-49BA-9878-6E82C45CFCB3}">
      <dsp:nvSpPr>
        <dsp:cNvPr id="0" name=""/>
        <dsp:cNvSpPr/>
      </dsp:nvSpPr>
      <dsp:spPr>
        <a:xfrm>
          <a:off x="0" y="4087845"/>
          <a:ext cx="7110381" cy="1284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Popup Handling and Transitions</a:t>
          </a:r>
          <a:br>
            <a:rPr lang="en-US" sz="1800" b="0" i="0" kern="1200" baseline="0"/>
          </a:br>
          <a:r>
            <a:rPr lang="en-US" sz="1800" b="1" i="0" kern="1200" baseline="0"/>
            <a:t>Solution</a:t>
          </a:r>
          <a:r>
            <a:rPr lang="en-US" sz="1800" b="0" i="0" kern="1200" baseline="0"/>
            <a:t>: Developed a Popup class for smooth popup transitions and user interaction (restart or exit).</a:t>
          </a:r>
          <a:endParaRPr lang="en-US" sz="1800" kern="1200"/>
        </a:p>
      </dsp:txBody>
      <dsp:txXfrm>
        <a:off x="62712" y="4150557"/>
        <a:ext cx="6984957" cy="1159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030B5-870E-409E-98A0-A29E192B2789}">
      <dsp:nvSpPr>
        <dsp:cNvPr id="0" name=""/>
        <dsp:cNvSpPr/>
      </dsp:nvSpPr>
      <dsp:spPr>
        <a:xfrm>
          <a:off x="0" y="1174"/>
          <a:ext cx="5713790" cy="114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Game Logic Limitations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Uses a static grid with pre-generated puzzles; could benefit from dynamic puzzle generation and more varied difficulty.</a:t>
          </a:r>
        </a:p>
      </dsp:txBody>
      <dsp:txXfrm>
        <a:off x="55915" y="57089"/>
        <a:ext cx="5601960" cy="1033590"/>
      </dsp:txXfrm>
    </dsp:sp>
    <dsp:sp modelId="{35F6B95C-8B60-42B6-B9B6-E21605BFC220}">
      <dsp:nvSpPr>
        <dsp:cNvPr id="0" name=""/>
        <dsp:cNvSpPr/>
      </dsp:nvSpPr>
      <dsp:spPr>
        <a:xfrm>
          <a:off x="0" y="1160727"/>
          <a:ext cx="5713790" cy="114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Graphics and Visual Design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Basic visuals with limited customization (grid themes, backgrounds) and no animations for actions like entering numbers.</a:t>
          </a:r>
        </a:p>
      </dsp:txBody>
      <dsp:txXfrm>
        <a:off x="55915" y="1216642"/>
        <a:ext cx="5601960" cy="1033590"/>
      </dsp:txXfrm>
    </dsp:sp>
    <dsp:sp modelId="{79A7953E-676D-4704-9E8C-2EBA9C27FD50}">
      <dsp:nvSpPr>
        <dsp:cNvPr id="0" name=""/>
        <dsp:cNvSpPr/>
      </dsp:nvSpPr>
      <dsp:spPr>
        <a:xfrm>
          <a:off x="0" y="2320280"/>
          <a:ext cx="5713790" cy="114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Limited Features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Lacks advanced features like hints, auto-solving, and scoring system. Could add multiple difficulty levels, customizable grids, and game modes.</a:t>
          </a:r>
        </a:p>
      </dsp:txBody>
      <dsp:txXfrm>
        <a:off x="55915" y="2376195"/>
        <a:ext cx="5601960" cy="1033590"/>
      </dsp:txXfrm>
    </dsp:sp>
    <dsp:sp modelId="{6FDC5B55-07D5-40CC-97C5-A526DB6B1EB0}">
      <dsp:nvSpPr>
        <dsp:cNvPr id="0" name=""/>
        <dsp:cNvSpPr/>
      </dsp:nvSpPr>
      <dsp:spPr>
        <a:xfrm>
          <a:off x="0" y="3479833"/>
          <a:ext cx="5713790" cy="114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 Multiplayer Option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Currently a single-player game. Adding multiplayer or challenge modes could increase engagement and appeal.</a:t>
          </a:r>
        </a:p>
      </dsp:txBody>
      <dsp:txXfrm>
        <a:off x="55915" y="3535748"/>
        <a:ext cx="5601960" cy="1033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04BF5-7646-48D6-BEC9-4CC61D7F9DAF}">
      <dsp:nvSpPr>
        <dsp:cNvPr id="0" name=""/>
        <dsp:cNvSpPr/>
      </dsp:nvSpPr>
      <dsp:spPr>
        <a:xfrm>
          <a:off x="0" y="212904"/>
          <a:ext cx="10233025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4196" tIns="291592" rIns="79419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Comprehensive reference for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Pygame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features like sprite handling, collision detection, and sound integration.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sng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https://www.pygame.org/docs/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12904"/>
        <a:ext cx="10233025" cy="815850"/>
      </dsp:txXfrm>
    </dsp:sp>
    <dsp:sp modelId="{D5F9B419-1F57-4212-8F7E-4FBA13D05941}">
      <dsp:nvSpPr>
        <dsp:cNvPr id="0" name=""/>
        <dsp:cNvSpPr/>
      </dsp:nvSpPr>
      <dsp:spPr>
        <a:xfrm>
          <a:off x="511651" y="6263"/>
          <a:ext cx="7163117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749" tIns="0" rIns="2707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Pygame</a:t>
          </a: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Documentation: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31826" y="26438"/>
        <a:ext cx="7122767" cy="372930"/>
      </dsp:txXfrm>
    </dsp:sp>
    <dsp:sp modelId="{98632B2B-50EE-43AF-A698-2C73058CEB34}">
      <dsp:nvSpPr>
        <dsp:cNvPr id="0" name=""/>
        <dsp:cNvSpPr/>
      </dsp:nvSpPr>
      <dsp:spPr>
        <a:xfrm>
          <a:off x="0" y="1310994"/>
          <a:ext cx="10233025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4196" tIns="291592" rIns="79419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Standard library references for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os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random, and csv modules.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sng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/>
            </a:rPr>
            <a:t>https://docs.python.org/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310994"/>
        <a:ext cx="10233025" cy="815850"/>
      </dsp:txXfrm>
    </dsp:sp>
    <dsp:sp modelId="{E0AD2799-71BB-4A8B-8BA2-6D2C3F272F22}">
      <dsp:nvSpPr>
        <dsp:cNvPr id="0" name=""/>
        <dsp:cNvSpPr/>
      </dsp:nvSpPr>
      <dsp:spPr>
        <a:xfrm>
          <a:off x="511651" y="1104354"/>
          <a:ext cx="7163117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749" tIns="0" rIns="2707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Python Official Documentation: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31826" y="1124529"/>
        <a:ext cx="7122767" cy="372930"/>
      </dsp:txXfrm>
    </dsp:sp>
    <dsp:sp modelId="{1F14BCD3-11DA-49F3-9297-C3CAF098E922}">
      <dsp:nvSpPr>
        <dsp:cNvPr id="0" name=""/>
        <dsp:cNvSpPr/>
      </dsp:nvSpPr>
      <dsp:spPr>
        <a:xfrm>
          <a:off x="0" y="2409084"/>
          <a:ext cx="10233025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4196" tIns="291592" rIns="79419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Pygame</a:t>
          </a:r>
          <a:r>
            <a:rPr lang="en-IN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Documentation: </a:t>
          </a:r>
          <a:r>
            <a:rPr lang="en-IN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/>
            </a:rPr>
            <a:t>pygame.org/docs</a:t>
          </a:r>
          <a:r>
            <a:rPr lang="en-IN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(graphics, event management, sound)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Python Documentation: </a:t>
          </a:r>
          <a:r>
            <a:rPr lang="en-IN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/>
            </a:rPr>
            <a:t>docs.python.org</a:t>
          </a:r>
          <a:r>
            <a:rPr lang="en-IN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(standard library modules)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FreeCodeCamp</a:t>
          </a:r>
          <a:r>
            <a:rPr lang="en-IN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YouTube channels ("Tech with Tim", "Clear Code") for game logic and GUI tips</a:t>
          </a:r>
          <a:r>
            <a:rPr lang="en-IN" sz="1400" kern="1200" dirty="0"/>
            <a:t>.</a:t>
          </a:r>
        </a:p>
      </dsp:txBody>
      <dsp:txXfrm>
        <a:off x="0" y="2409084"/>
        <a:ext cx="10233025" cy="1058400"/>
      </dsp:txXfrm>
    </dsp:sp>
    <dsp:sp modelId="{2BCA4C8A-835A-4397-8969-B2D4D0EF5467}">
      <dsp:nvSpPr>
        <dsp:cNvPr id="0" name=""/>
        <dsp:cNvSpPr/>
      </dsp:nvSpPr>
      <dsp:spPr>
        <a:xfrm>
          <a:off x="511651" y="2202444"/>
          <a:ext cx="7163117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749" tIns="0" rIns="2707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Online Resources</a:t>
          </a:r>
          <a:r>
            <a:rPr lang="en-IN" sz="1400" b="1" kern="1200" dirty="0"/>
            <a:t>:</a:t>
          </a:r>
          <a:endParaRPr lang="en-US" sz="1400" kern="1200" dirty="0"/>
        </a:p>
      </dsp:txBody>
      <dsp:txXfrm>
        <a:off x="531826" y="2222619"/>
        <a:ext cx="7122767" cy="372930"/>
      </dsp:txXfrm>
    </dsp:sp>
    <dsp:sp modelId="{4C41C086-4625-495C-B757-E27F3D78FBFA}">
      <dsp:nvSpPr>
        <dsp:cNvPr id="0" name=""/>
        <dsp:cNvSpPr/>
      </dsp:nvSpPr>
      <dsp:spPr>
        <a:xfrm>
          <a:off x="0" y="3749724"/>
          <a:ext cx="1023302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4196" tIns="291592" rIns="79419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u="sng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https://github.com/KOTHAPU/Sudoku-pygame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749724"/>
        <a:ext cx="10233025" cy="595350"/>
      </dsp:txXfrm>
    </dsp:sp>
    <dsp:sp modelId="{20E746B2-CE69-4AB7-9F4B-C93843828039}">
      <dsp:nvSpPr>
        <dsp:cNvPr id="0" name=""/>
        <dsp:cNvSpPr/>
      </dsp:nvSpPr>
      <dsp:spPr>
        <a:xfrm>
          <a:off x="511651" y="3543084"/>
          <a:ext cx="7163117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749" tIns="0" rIns="2707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 GitHub Repository</a:t>
          </a:r>
          <a:r>
            <a:rPr lang="en-US" sz="1400" b="1" kern="1200" dirty="0"/>
            <a:t>:</a:t>
          </a:r>
          <a:endParaRPr lang="en-US" sz="1400" kern="1200" dirty="0"/>
        </a:p>
      </dsp:txBody>
      <dsp:txXfrm>
        <a:off x="531826" y="3563259"/>
        <a:ext cx="7122767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2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26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415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3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0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68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0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8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4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9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3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5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7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3CA8EED-D1DF-4EB8-A20F-BEA0376267A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769F842-CA68-4D31-AF9B-7CE89A53F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12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51E7C6-1961-4199-B95E-D0993B9FB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6616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97F1EF-0AED-4298-89CA-8BA44F71D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534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3B5F041-E5DD-C81A-2B56-94B3A20CD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969" y="3429000"/>
            <a:ext cx="7043461" cy="1188175"/>
          </a:xfrm>
        </p:spPr>
        <p:txBody>
          <a:bodyPr>
            <a:noAutofit/>
          </a:bodyPr>
          <a:lstStyle/>
          <a:p>
            <a:pPr algn="ctr"/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PRESENTATION</a:t>
            </a:r>
          </a:p>
          <a:p>
            <a:pPr algn="ctr"/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</a:p>
          <a:p>
            <a:pPr algn="ctr"/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SUDOKU GAME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91782EE-F77E-4722-85F0-C1E5F0790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BF430677-2ED3-EA0C-CF50-A0CCAF920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41" y="643464"/>
            <a:ext cx="2624670" cy="2624670"/>
          </a:xfrm>
          <a:prstGeom prst="rect">
            <a:avLst/>
          </a:prstGeom>
        </p:spPr>
      </p:pic>
      <p:pic>
        <p:nvPicPr>
          <p:cNvPr id="7" name="Picture 6" descr="A red and white logo with white text&#10;&#10;Description automatically generated">
            <a:extLst>
              <a:ext uri="{FF2B5EF4-FFF2-40B4-BE49-F238E27FC236}">
                <a16:creationId xmlns:a16="http://schemas.microsoft.com/office/drawing/2014/main" id="{C48A7F08-1C2E-D3A6-137F-2CD80BF49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41" y="3589866"/>
            <a:ext cx="2624669" cy="26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5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3368-033F-4CB9-1540-EB1E90D3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Testing &amp; Validation</a:t>
            </a:r>
            <a:br>
              <a:rPr lang="en-US" sz="54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</a:b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0146FD-F0B8-A486-DEFE-C44C04AACF1D}"/>
              </a:ext>
            </a:extLst>
          </p:cNvPr>
          <p:cNvSpPr txBox="1"/>
          <p:nvPr/>
        </p:nvSpPr>
        <p:spPr>
          <a:xfrm>
            <a:off x="81793" y="3792303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Integration Testing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smooth interaction between components.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Areas Tested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Player interactions with the Sudoku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Timer integration with game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 navigation and difficulty selection.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F61A43-C4D6-A196-30F5-2F591B7C1022}"/>
              </a:ext>
            </a:extLst>
          </p:cNvPr>
          <p:cNvSpPr txBox="1"/>
          <p:nvPr/>
        </p:nvSpPr>
        <p:spPr>
          <a:xfrm>
            <a:off x="6230923" y="1027906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System Testing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Validates the entire game workflow to meet requirements.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Areas Tested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transitions between menus and gameplay.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 rendering of UI elements (grid, timer, messages).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of game logic (win condition, move correctness).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43CF77-77C4-5236-1BC7-9F1271580B84}"/>
              </a:ext>
            </a:extLst>
          </p:cNvPr>
          <p:cNvSpPr txBox="1"/>
          <p:nvPr/>
        </p:nvSpPr>
        <p:spPr>
          <a:xfrm>
            <a:off x="6230923" y="2917268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Manual Testing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Played under various scenarios to identify issues.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Areas Tested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Gameplay scenarios across different difficulty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of incorrect inputs or invalid moves.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popups for "Congratulations!" and "Time's Up!" under varied conditions.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374C18-AF68-A35F-7F14-2413C5712404}"/>
              </a:ext>
            </a:extLst>
          </p:cNvPr>
          <p:cNvSpPr txBox="1"/>
          <p:nvPr/>
        </p:nvSpPr>
        <p:spPr>
          <a:xfrm>
            <a:off x="6230923" y="5083629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Performance Testing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smooth and efficient game execution.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Areas Tested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Stable frame rate and rendering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 loading of assets (grid, menu, timer).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animations and cell highlighting effects</a:t>
            </a:r>
            <a:r>
              <a:rPr lang="en-US" dirty="0"/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622BEA-4914-E5F4-8BEA-47182C497105}"/>
              </a:ext>
            </a:extLst>
          </p:cNvPr>
          <p:cNvSpPr txBox="1"/>
          <p:nvPr/>
        </p:nvSpPr>
        <p:spPr>
          <a:xfrm>
            <a:off x="27265" y="1148752"/>
            <a:ext cx="62036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Unit Testing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Verifies the functionality of individual components or methods.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Areas Tested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 generation for valid puzzles.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Timer operations (start, update, reset).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 operations (set value, clear value).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Popup behaviour (display messages, restart/exit actions).</a:t>
            </a:r>
          </a:p>
        </p:txBody>
      </p:sp>
    </p:spTree>
    <p:extLst>
      <p:ext uri="{BB962C8B-B14F-4D97-AF65-F5344CB8AC3E}">
        <p14:creationId xmlns:p14="http://schemas.microsoft.com/office/powerpoint/2010/main" val="87150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B265-4F49-D220-FAA8-E79A9FF0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25" y="1784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Bold"/>
              </a:rPr>
              <a:t>Challenges Faced</a:t>
            </a:r>
            <a:br>
              <a:rPr lang="en-US" sz="4200" b="1">
                <a:latin typeface="Open Sans Bold"/>
                <a:ea typeface="Open Sans Bold"/>
                <a:cs typeface="Open Sans Bold"/>
                <a:sym typeface="Open Sans Bold"/>
              </a:rPr>
            </a:br>
            <a:endParaRPr lang="en-IN" sz="4200" dirty="0"/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59978B14-66BF-4EAF-A8C8-CDF3C8634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852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D1DCCE7-DADE-172E-6B6C-2DB15BA54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7" r="20964" b="-3"/>
          <a:stretch/>
        </p:blipFill>
        <p:spPr>
          <a:xfrm>
            <a:off x="8226824" y="2268110"/>
            <a:ext cx="2843942" cy="3256059"/>
          </a:xfrm>
          <a:prstGeom prst="rect">
            <a:avLst/>
          </a:prstGeom>
        </p:spPr>
      </p:pic>
      <p:graphicFrame>
        <p:nvGraphicFramePr>
          <p:cNvPr id="13" name="Rectangle 3">
            <a:extLst>
              <a:ext uri="{FF2B5EF4-FFF2-40B4-BE49-F238E27FC236}">
                <a16:creationId xmlns:a16="http://schemas.microsoft.com/office/drawing/2014/main" id="{A2131037-31F1-B77C-2401-FFBBE7A125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6192" y="1101702"/>
          <a:ext cx="7110381" cy="5450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4793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0E050073-F1C2-942E-1256-B9F4DC62DD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5" b="3318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6F8C4F-D345-B1EF-AD90-88510B03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AE24-6C31-94D2-BC74-AB41643B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Sudoku Game Development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fully interactive game with dynamic grid, difficulty selection, and timers.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core mechanics like grid generation, number entry, validation, and progression.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&amp; Scalable Design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OOP principles for a modular codebase, easy extension (e.g., multiple difficulty levels, multiplayer).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Ensured clean logic separation (grid, timer, UI) for maintainability.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Immersive Gameplay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visual elements (grid, inputs, timer) for an engaging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Included interactive popups for puzzle completion or time-out events.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&amp; Validation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thorough testing on key components: grid, number entry, validation, and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Ensured smooth navigation, proper popup behavior, and responsive controls for a polished game.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71010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5A51F-E754-F1D5-6AB9-C4505805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2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Limitations</a:t>
            </a:r>
            <a:br>
              <a:rPr lang="en-US" sz="4000" b="1" dirty="0">
                <a:solidFill>
                  <a:schemeClr val="tx1">
                    <a:lumMod val="95000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rPr>
            </a:br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BC41C9D-C5FF-AD09-6BB6-F4F60D41A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323803"/>
              </p:ext>
            </p:extLst>
          </p:nvPr>
        </p:nvGraphicFramePr>
        <p:xfrm>
          <a:off x="4996543" y="1115786"/>
          <a:ext cx="5713790" cy="462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270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C75-DD6D-EF10-0A94-072F17B1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Reference</a:t>
            </a:r>
            <a:br>
              <a:rPr lang="en-US" sz="4200" b="1">
                <a:solidFill>
                  <a:schemeClr val="tx1"/>
                </a:solidFill>
                <a:latin typeface="DM Sans Bold"/>
                <a:ea typeface="DM Sans Bold"/>
                <a:cs typeface="DM Sans Bold"/>
                <a:sym typeface="DM Sans Bold"/>
              </a:rPr>
            </a:br>
            <a:endParaRPr lang="en-IN" sz="420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75AEF56-F102-D3C9-41E3-5DEAB4E6F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478996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018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34F5-7989-E7B6-1797-2479C364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" y="4464028"/>
            <a:ext cx="10665311" cy="164149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9600" b="1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3FBFEE1-EDBE-5B5E-DC63-89C58C453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2270" y="643464"/>
            <a:ext cx="2838179" cy="2838179"/>
          </a:xfrm>
          <a:prstGeom prst="rect">
            <a:avLst/>
          </a:prstGeom>
          <a:effectLst>
            <a:reflection blurRad="38100" stA="52000" endA="300" endPos="30000" dir="5400000" sy="-100000" algn="bl" rotWithShape="0"/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127506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57D8E10-11F4-306B-91CE-7C1F74D1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</a:t>
            </a:r>
            <a:b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b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Contents</a:t>
            </a:r>
          </a:p>
        </p:txBody>
      </p:sp>
      <p:graphicFrame>
        <p:nvGraphicFramePr>
          <p:cNvPr id="16" name="TextBox 11">
            <a:extLst>
              <a:ext uri="{FF2B5EF4-FFF2-40B4-BE49-F238E27FC236}">
                <a16:creationId xmlns:a16="http://schemas.microsoft.com/office/drawing/2014/main" id="{01DD9351-6246-F3FA-4DA4-4D3F5BA18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423822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039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1E28-328D-84BF-F104-4BF6915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8" y="365125"/>
            <a:ext cx="6651171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Introduction</a:t>
            </a:r>
            <a:br>
              <a:rPr lang="en-US" sz="4200" b="1" dirty="0">
                <a:latin typeface="DM Sans Bold"/>
                <a:ea typeface="DM Sans Bold"/>
                <a:cs typeface="DM Sans Bold"/>
                <a:sym typeface="DM Sans Bold"/>
              </a:rPr>
            </a:br>
            <a:endParaRPr lang="en-IN" sz="4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F20B8D-FFF4-8B4D-3E15-140FF9C5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1825625"/>
            <a:ext cx="6487886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is an interactive Sudoku game built using </a:t>
            </a:r>
            <a:r>
              <a:rPr lang="en-US" sz="2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Pygame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designed to provide an engaging and intuitive puzzle-solving experience. The game begins with a welcome page and allows players to choose a difficulty level (Easy, Medium, Hard) by clicking on corresponding images. A visually appealing Sudoku board lets users interact with cells, highlight their selection with a transparent light blue color, and input numbers using the keyboard.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game also features a randomly generated countdown timer (10 min, 5 min, 2 min), adding a layer of challenge. Players receive a congratulatory message upon solving the puzzle or a "Time’s up" message if the timer runs out. With smooth mouse and keyboard event handling, this project showcases dynamic UI design and responsive gameplay mechanics.</a:t>
            </a:r>
          </a:p>
          <a:p>
            <a:endParaRPr lang="en-IN" sz="1800" dirty="0"/>
          </a:p>
        </p:txBody>
      </p:sp>
      <p:pic>
        <p:nvPicPr>
          <p:cNvPr id="8" name="Picture 7" descr="Top view of a go board">
            <a:extLst>
              <a:ext uri="{FF2B5EF4-FFF2-40B4-BE49-F238E27FC236}">
                <a16:creationId xmlns:a16="http://schemas.microsoft.com/office/drawing/2014/main" id="{3212C0CD-9A25-A29E-D74F-35FD6760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07" r="30777"/>
          <a:stretch/>
        </p:blipFill>
        <p:spPr>
          <a:xfrm>
            <a:off x="20" y="10"/>
            <a:ext cx="43433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8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6130003-5222-4875-8738-1217755C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E8E17-AF80-6F2C-58DE-ACB5BA75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IN" dirty="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59" name="Rounded Rectangle 17">
            <a:extLst>
              <a:ext uri="{FF2B5EF4-FFF2-40B4-BE49-F238E27FC236}">
                <a16:creationId xmlns:a16="http://schemas.microsoft.com/office/drawing/2014/main" id="{3E388DCC-9257-412E-811D-30F74D4CB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FCF1A416-9CE8-2C97-7D87-8B86AFC2A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40"/>
          <a:stretch/>
        </p:blipFill>
        <p:spPr>
          <a:xfrm>
            <a:off x="1131172" y="2268121"/>
            <a:ext cx="4187222" cy="3256038"/>
          </a:xfrm>
          <a:prstGeom prst="rect">
            <a:avLst/>
          </a:prstGeom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18F8C310-E46B-6CD0-688A-390A07FEA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1" y="1479689"/>
            <a:ext cx="5257799" cy="42288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600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this project is to develop an       intuitive and interactive Sudoku game that provides an engaging user experience.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600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game will allow users to select difficulty levels and solve puzzles in a well-organized, timed environment.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600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aims to enhance cognitive skills, including logical reasoning and strategic thinking, through gameplay.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600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will include cell selection, number input, and timers, offering a dynamic and engaging experience for the user.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600" b="0" i="0" u="none" strike="noStrike" cap="none" normalizeH="0" baseline="0" dirty="0">
                <a:ln>
                  <a:noFill/>
                </a:ln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will focus on providing a seamless user interface, ensuring easy navigation and an efficient puzzle-solving experience. </a:t>
            </a:r>
          </a:p>
        </p:txBody>
      </p:sp>
    </p:spTree>
    <p:extLst>
      <p:ext uri="{BB962C8B-B14F-4D97-AF65-F5344CB8AC3E}">
        <p14:creationId xmlns:p14="http://schemas.microsoft.com/office/powerpoint/2010/main" val="309937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CFE8-9F19-E199-AF9B-CCEC710A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04" y="2980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481C-419A-5F29-3603-F5C131B3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04" y="1750124"/>
            <a:ext cx="6358486" cy="48687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functionalities: </a:t>
            </a:r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implement the basic features of a Sudoku game (grid, cell selection, number input).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Develop a clean, user-friendly interface with difficulty selection and game timer.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Game states</a:t>
            </a:r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Handle different game scenarios such as win/lose conditions and time-outs.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</a:t>
            </a:r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Explore advanced features like puzzle generation algorithms, adaptive difficulty, and multiplayer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Relevant for education, cognitive training, and puzzle-solving communities.</a:t>
            </a:r>
          </a:p>
          <a:p>
            <a:pPr marL="0" indent="0">
              <a:buNone/>
            </a:pPr>
            <a:endParaRPr lang="en-IN" sz="22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85159F6B-7076-664A-33FC-4CAB057C4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02" y="1750124"/>
            <a:ext cx="4984320" cy="39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1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13E2-1495-2C59-5992-10B4BCB0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322" y="3180725"/>
            <a:ext cx="4412609" cy="7276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69CBD6-47FA-CEAB-3B27-81896D888A2F}"/>
              </a:ext>
            </a:extLst>
          </p:cNvPr>
          <p:cNvSpPr/>
          <p:nvPr/>
        </p:nvSpPr>
        <p:spPr>
          <a:xfrm>
            <a:off x="427838" y="3016503"/>
            <a:ext cx="2800800" cy="132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AE247CD1-5CFA-7636-BCA7-97BC292D4761}"/>
              </a:ext>
            </a:extLst>
          </p:cNvPr>
          <p:cNvSpPr/>
          <p:nvPr/>
        </p:nvSpPr>
        <p:spPr>
          <a:xfrm>
            <a:off x="96961" y="437285"/>
            <a:ext cx="3811748" cy="1790882"/>
          </a:xfrm>
          <a:custGeom>
            <a:avLst/>
            <a:gdLst/>
            <a:ahLst/>
            <a:cxnLst/>
            <a:rect l="l" t="t" r="r" b="b"/>
            <a:pathLst>
              <a:path w="2065940" h="984643">
                <a:moveTo>
                  <a:pt x="20785" y="0"/>
                </a:moveTo>
                <a:lnTo>
                  <a:pt x="2045156" y="0"/>
                </a:lnTo>
                <a:cubicBezTo>
                  <a:pt x="2056635" y="0"/>
                  <a:pt x="2065940" y="9306"/>
                  <a:pt x="2065940" y="20785"/>
                </a:cubicBezTo>
                <a:lnTo>
                  <a:pt x="2065940" y="963859"/>
                </a:lnTo>
                <a:cubicBezTo>
                  <a:pt x="2065940" y="975338"/>
                  <a:pt x="2056635" y="984643"/>
                  <a:pt x="2045156" y="984643"/>
                </a:cubicBezTo>
                <a:lnTo>
                  <a:pt x="20785" y="984643"/>
                </a:lnTo>
                <a:cubicBezTo>
                  <a:pt x="9306" y="984643"/>
                  <a:pt x="0" y="975338"/>
                  <a:pt x="0" y="963859"/>
                </a:cubicBezTo>
                <a:lnTo>
                  <a:pt x="0" y="20785"/>
                </a:lnTo>
                <a:cubicBezTo>
                  <a:pt x="0" y="9306"/>
                  <a:pt x="9306" y="0"/>
                  <a:pt x="20785" y="0"/>
                </a:cubicBezTo>
                <a:close/>
              </a:path>
            </a:pathLst>
          </a:custGeom>
          <a:solidFill>
            <a:schemeClr val="accent1"/>
          </a:solid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Programming</a:t>
            </a:r>
            <a:r>
              <a:rPr lang="en-US" sz="2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Language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Python: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Used for implementing the game's logic, handling animations, and managing game mechanics.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DM Sans"/>
            </a:endParaRPr>
          </a:p>
          <a:p>
            <a:endParaRPr lang="en-IN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F6EC21A8-506E-5E3E-D248-ED1CB2000663}"/>
              </a:ext>
            </a:extLst>
          </p:cNvPr>
          <p:cNvSpPr/>
          <p:nvPr/>
        </p:nvSpPr>
        <p:spPr>
          <a:xfrm>
            <a:off x="96961" y="2590805"/>
            <a:ext cx="3811748" cy="1907445"/>
          </a:xfrm>
          <a:custGeom>
            <a:avLst/>
            <a:gdLst/>
            <a:ahLst/>
            <a:cxnLst/>
            <a:rect l="l" t="t" r="r" b="b"/>
            <a:pathLst>
              <a:path w="2065940" h="984643">
                <a:moveTo>
                  <a:pt x="20785" y="0"/>
                </a:moveTo>
                <a:lnTo>
                  <a:pt x="2045156" y="0"/>
                </a:lnTo>
                <a:cubicBezTo>
                  <a:pt x="2056635" y="0"/>
                  <a:pt x="2065940" y="9306"/>
                  <a:pt x="2065940" y="20785"/>
                </a:cubicBezTo>
                <a:lnTo>
                  <a:pt x="2065940" y="963859"/>
                </a:lnTo>
                <a:cubicBezTo>
                  <a:pt x="2065940" y="975338"/>
                  <a:pt x="2056635" y="984643"/>
                  <a:pt x="2045156" y="984643"/>
                </a:cubicBezTo>
                <a:lnTo>
                  <a:pt x="20785" y="984643"/>
                </a:lnTo>
                <a:cubicBezTo>
                  <a:pt x="9306" y="984643"/>
                  <a:pt x="0" y="975338"/>
                  <a:pt x="0" y="963859"/>
                </a:cubicBezTo>
                <a:lnTo>
                  <a:pt x="0" y="20785"/>
                </a:lnTo>
                <a:cubicBezTo>
                  <a:pt x="0" y="9306"/>
                  <a:pt x="9306" y="0"/>
                  <a:pt x="20785" y="0"/>
                </a:cubicBezTo>
                <a:close/>
              </a:path>
            </a:pathLst>
          </a:custGeom>
          <a:solidFill>
            <a:schemeClr val="accent1"/>
          </a:solid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Libraries</a:t>
            </a:r>
          </a:p>
          <a:p>
            <a:pPr algn="l"/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Pygame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Core library for game development, enabling sprite management, event handling, and rendering of graphics.</a:t>
            </a:r>
          </a:p>
          <a:p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1120CD3A-20FB-AD75-49C0-F22162D8B40D}"/>
              </a:ext>
            </a:extLst>
          </p:cNvPr>
          <p:cNvSpPr/>
          <p:nvPr/>
        </p:nvSpPr>
        <p:spPr>
          <a:xfrm>
            <a:off x="122690" y="4767160"/>
            <a:ext cx="3811748" cy="1907445"/>
          </a:xfrm>
          <a:custGeom>
            <a:avLst/>
            <a:gdLst/>
            <a:ahLst/>
            <a:cxnLst/>
            <a:rect l="l" t="t" r="r" b="b"/>
            <a:pathLst>
              <a:path w="2065940" h="984643">
                <a:moveTo>
                  <a:pt x="20785" y="0"/>
                </a:moveTo>
                <a:lnTo>
                  <a:pt x="2045156" y="0"/>
                </a:lnTo>
                <a:cubicBezTo>
                  <a:pt x="2056635" y="0"/>
                  <a:pt x="2065940" y="9306"/>
                  <a:pt x="2065940" y="20785"/>
                </a:cubicBezTo>
                <a:lnTo>
                  <a:pt x="2065940" y="963859"/>
                </a:lnTo>
                <a:cubicBezTo>
                  <a:pt x="2065940" y="975338"/>
                  <a:pt x="2056635" y="984643"/>
                  <a:pt x="2045156" y="984643"/>
                </a:cubicBezTo>
                <a:lnTo>
                  <a:pt x="20785" y="984643"/>
                </a:lnTo>
                <a:cubicBezTo>
                  <a:pt x="9306" y="984643"/>
                  <a:pt x="0" y="975338"/>
                  <a:pt x="0" y="963859"/>
                </a:cubicBezTo>
                <a:lnTo>
                  <a:pt x="0" y="20785"/>
                </a:lnTo>
                <a:cubicBezTo>
                  <a:pt x="0" y="9306"/>
                  <a:pt x="9306" y="0"/>
                  <a:pt x="20785" y="0"/>
                </a:cubicBezTo>
                <a:close/>
              </a:path>
            </a:pathLst>
          </a:custGeom>
          <a:solidFill>
            <a:schemeClr val="accent1"/>
          </a:solid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Development Tools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IDEs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PyCharm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For coding, debugging, and managing project files.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Visual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Studio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Code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An alternative IDE for quick editing and testing.</a:t>
            </a:r>
          </a:p>
          <a:p>
            <a:endParaRPr lang="en-IN" dirty="0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AA5BE0E0-D07B-70C1-CCB3-340983611D6A}"/>
              </a:ext>
            </a:extLst>
          </p:cNvPr>
          <p:cNvSpPr/>
          <p:nvPr/>
        </p:nvSpPr>
        <p:spPr>
          <a:xfrm>
            <a:off x="8070208" y="326570"/>
            <a:ext cx="3811748" cy="1901598"/>
          </a:xfrm>
          <a:custGeom>
            <a:avLst/>
            <a:gdLst/>
            <a:ahLst/>
            <a:cxnLst/>
            <a:rect l="l" t="t" r="r" b="b"/>
            <a:pathLst>
              <a:path w="2065940" h="984643">
                <a:moveTo>
                  <a:pt x="20785" y="0"/>
                </a:moveTo>
                <a:lnTo>
                  <a:pt x="2045156" y="0"/>
                </a:lnTo>
                <a:cubicBezTo>
                  <a:pt x="2056635" y="0"/>
                  <a:pt x="2065940" y="9306"/>
                  <a:pt x="2065940" y="20785"/>
                </a:cubicBezTo>
                <a:lnTo>
                  <a:pt x="2065940" y="963859"/>
                </a:lnTo>
                <a:cubicBezTo>
                  <a:pt x="2065940" y="975338"/>
                  <a:pt x="2056635" y="984643"/>
                  <a:pt x="2045156" y="984643"/>
                </a:cubicBezTo>
                <a:lnTo>
                  <a:pt x="20785" y="984643"/>
                </a:lnTo>
                <a:cubicBezTo>
                  <a:pt x="9306" y="984643"/>
                  <a:pt x="0" y="975338"/>
                  <a:pt x="0" y="963859"/>
                </a:cubicBezTo>
                <a:lnTo>
                  <a:pt x="0" y="20785"/>
                </a:lnTo>
                <a:cubicBezTo>
                  <a:pt x="0" y="9306"/>
                  <a:pt x="9306" y="0"/>
                  <a:pt x="20785" y="0"/>
                </a:cubicBezTo>
                <a:close/>
              </a:path>
            </a:pathLst>
          </a:custGeom>
          <a:solidFill>
            <a:schemeClr val="accent1"/>
          </a:solid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Sound Editing Software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Audacity: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For editing sound effects and background music, ensuring proper volume levels and format.</a:t>
            </a:r>
          </a:p>
          <a:p>
            <a:endParaRPr lang="en-IN" dirty="0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A456F950-75F4-FE64-95E4-5C520CD05142}"/>
              </a:ext>
            </a:extLst>
          </p:cNvPr>
          <p:cNvSpPr/>
          <p:nvPr/>
        </p:nvSpPr>
        <p:spPr>
          <a:xfrm>
            <a:off x="8070208" y="2590806"/>
            <a:ext cx="3811748" cy="1907445"/>
          </a:xfrm>
          <a:custGeom>
            <a:avLst/>
            <a:gdLst/>
            <a:ahLst/>
            <a:cxnLst/>
            <a:rect l="l" t="t" r="r" b="b"/>
            <a:pathLst>
              <a:path w="2065940" h="984643">
                <a:moveTo>
                  <a:pt x="20785" y="0"/>
                </a:moveTo>
                <a:lnTo>
                  <a:pt x="2045156" y="0"/>
                </a:lnTo>
                <a:cubicBezTo>
                  <a:pt x="2056635" y="0"/>
                  <a:pt x="2065940" y="9306"/>
                  <a:pt x="2065940" y="20785"/>
                </a:cubicBezTo>
                <a:lnTo>
                  <a:pt x="2065940" y="963859"/>
                </a:lnTo>
                <a:cubicBezTo>
                  <a:pt x="2065940" y="975338"/>
                  <a:pt x="2056635" y="984643"/>
                  <a:pt x="2045156" y="984643"/>
                </a:cubicBezTo>
                <a:lnTo>
                  <a:pt x="20785" y="984643"/>
                </a:lnTo>
                <a:cubicBezTo>
                  <a:pt x="9306" y="984643"/>
                  <a:pt x="0" y="975338"/>
                  <a:pt x="0" y="963859"/>
                </a:cubicBezTo>
                <a:lnTo>
                  <a:pt x="0" y="20785"/>
                </a:lnTo>
                <a:cubicBezTo>
                  <a:pt x="0" y="9306"/>
                  <a:pt x="9306" y="0"/>
                  <a:pt x="20785" y="0"/>
                </a:cubicBezTo>
                <a:close/>
              </a:path>
            </a:pathLst>
          </a:custGeom>
          <a:solidFill>
            <a:schemeClr val="accent1"/>
          </a:solid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pPr algn="l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Testing Tools</a:t>
            </a:r>
          </a:p>
          <a:p>
            <a:pPr algn="l"/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Pygame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 Debugging Features: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"/>
              </a:rPr>
              <a:t>For monitoring game states, detecting errors, and fine-tuning gameplay elements.</a:t>
            </a:r>
          </a:p>
          <a:p>
            <a:endParaRPr lang="en-IN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0A90CBDA-4549-E988-E45B-BF02375255E3}"/>
              </a:ext>
            </a:extLst>
          </p:cNvPr>
          <p:cNvSpPr/>
          <p:nvPr/>
        </p:nvSpPr>
        <p:spPr>
          <a:xfrm>
            <a:off x="8070208" y="4767160"/>
            <a:ext cx="3811748" cy="1907445"/>
          </a:xfrm>
          <a:custGeom>
            <a:avLst/>
            <a:gdLst/>
            <a:ahLst/>
            <a:cxnLst/>
            <a:rect l="l" t="t" r="r" b="b"/>
            <a:pathLst>
              <a:path w="2065940" h="984643">
                <a:moveTo>
                  <a:pt x="20785" y="0"/>
                </a:moveTo>
                <a:lnTo>
                  <a:pt x="2045156" y="0"/>
                </a:lnTo>
                <a:cubicBezTo>
                  <a:pt x="2056635" y="0"/>
                  <a:pt x="2065940" y="9306"/>
                  <a:pt x="2065940" y="20785"/>
                </a:cubicBezTo>
                <a:lnTo>
                  <a:pt x="2065940" y="963859"/>
                </a:lnTo>
                <a:cubicBezTo>
                  <a:pt x="2065940" y="975338"/>
                  <a:pt x="2056635" y="984643"/>
                  <a:pt x="2045156" y="984643"/>
                </a:cubicBezTo>
                <a:lnTo>
                  <a:pt x="20785" y="984643"/>
                </a:lnTo>
                <a:cubicBezTo>
                  <a:pt x="9306" y="984643"/>
                  <a:pt x="0" y="975338"/>
                  <a:pt x="0" y="963859"/>
                </a:cubicBezTo>
                <a:lnTo>
                  <a:pt x="0" y="20785"/>
                </a:lnTo>
                <a:cubicBezTo>
                  <a:pt x="0" y="9306"/>
                  <a:pt x="9306" y="0"/>
                  <a:pt x="20785" y="0"/>
                </a:cubicBezTo>
                <a:close/>
              </a:path>
            </a:pathLst>
          </a:custGeom>
          <a:solidFill>
            <a:schemeClr val="accent1"/>
          </a:solid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Tools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 Module: Handles UI navigation and interactions.</a:t>
            </a:r>
            <a:b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Sudoku Algorithm: Generates puzzles and validates solutions.</a:t>
            </a:r>
          </a:p>
        </p:txBody>
      </p:sp>
    </p:spTree>
    <p:extLst>
      <p:ext uri="{BB962C8B-B14F-4D97-AF65-F5344CB8AC3E}">
        <p14:creationId xmlns:p14="http://schemas.microsoft.com/office/powerpoint/2010/main" val="319180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2515-8131-663B-0A54-E00DEA23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835"/>
          </a:xfrm>
        </p:spPr>
        <p:txBody>
          <a:bodyPr>
            <a:normAutofit fontScale="90000"/>
          </a:bodyPr>
          <a:lstStyle/>
          <a:p>
            <a:r>
              <a:rPr lang="en-US" sz="47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Project</a:t>
            </a:r>
            <a:r>
              <a:rPr lang="en-US" sz="5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 </a:t>
            </a:r>
            <a:r>
              <a:rPr lang="en-US" sz="47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M Sans Bold"/>
              </a:rPr>
              <a:t>Design</a:t>
            </a:r>
            <a:br>
              <a:rPr lang="en-US" sz="54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5883-2A09-FDAF-DA90-B08BA921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090569"/>
            <a:ext cx="10233800" cy="50863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Design</a:t>
            </a: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Encapsulates core features into distinct classes and functions for better readability, maintainability, and scalability.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Game Initialization and Setup</a:t>
            </a: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Settings: Configures screen dimensions, frame rate, assets, and difficulty levels.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&amp; Clock: Manages game screen rendering and consistent frame rate.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Classes</a:t>
            </a: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Sudoku Grid: Handles puzzle generation, rendering, validation, and interactions.</a:t>
            </a:r>
          </a:p>
          <a:p>
            <a:pPr>
              <a:lnSpc>
                <a:spcPct val="100000"/>
              </a:lnSpc>
            </a:pP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Cell: Manages individual cell properties and rendering.</a:t>
            </a:r>
          </a:p>
          <a:p>
            <a:pPr>
              <a:lnSpc>
                <a:spcPct val="100000"/>
              </a:lnSpc>
            </a:pP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Timer: Tracks and displays elapsed game time.</a:t>
            </a:r>
          </a:p>
          <a:p>
            <a:pPr>
              <a:lnSpc>
                <a:spcPct val="100000"/>
              </a:lnSpc>
            </a:pP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Menu: Manages navigation, difficulty selection, and game start/exit.</a:t>
            </a:r>
          </a:p>
          <a:p>
            <a:pPr>
              <a:lnSpc>
                <a:spcPct val="100000"/>
              </a:lnSpc>
            </a:pP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Popup: Displays success or failure messages.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30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A170-346B-296F-461D-B2B49250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Game Flow and Logic</a:t>
            </a:r>
            <a:endParaRPr lang="en-IN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CA35-E7E0-D1A3-0808-EBBE8DE0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Game Logic Functions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 Operations: Puzzle generation, win validation, and move validation.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Supporting Functions: Background rendering and game reset.</a:t>
            </a: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Game Loop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Handling: Processes keyboard and menu inputs.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Logic Updates: Manages grid validation, timer, and game state.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Progression: Transitions between menus, gameplay, and outcomes.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Popups: Displays results ("Congratulations!" or "Time’s Up!").</a:t>
            </a: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Game Flow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Start: Main menu to select difficulty and generate a new puzzle.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Gameplay: Player fills grid; timer tracks progress; optional health bar for mistakes.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End: Displays a success or failure popup; options to restart or exit.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13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E7C9-517A-516E-58FC-EDFB783F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42" y="586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Chart</a:t>
            </a:r>
            <a:endParaRPr lang="en-IN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305F3873-4242-B26D-82C8-3256C0385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2" y="1384183"/>
            <a:ext cx="10930854" cy="5108692"/>
          </a:xfrm>
        </p:spPr>
      </p:pic>
    </p:spTree>
    <p:extLst>
      <p:ext uri="{BB962C8B-B14F-4D97-AF65-F5344CB8AC3E}">
        <p14:creationId xmlns:p14="http://schemas.microsoft.com/office/powerpoint/2010/main" val="111226965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1426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DM Sans Bold</vt:lpstr>
      <vt:lpstr>Open Sans Bold</vt:lpstr>
      <vt:lpstr>Depth</vt:lpstr>
      <vt:lpstr>PowerPoint Presentation</vt:lpstr>
      <vt:lpstr>Table   of   Contents</vt:lpstr>
      <vt:lpstr>Introduction </vt:lpstr>
      <vt:lpstr>Objective</vt:lpstr>
      <vt:lpstr>Scope</vt:lpstr>
      <vt:lpstr>Application Tools</vt:lpstr>
      <vt:lpstr>Project Design </vt:lpstr>
      <vt:lpstr>Game Flow and Logic</vt:lpstr>
      <vt:lpstr>Flow Chart</vt:lpstr>
      <vt:lpstr>Testing &amp; Validation </vt:lpstr>
      <vt:lpstr>Challenges Faced </vt:lpstr>
      <vt:lpstr>Conclusion</vt:lpstr>
      <vt:lpstr>Limitations </vt:lpstr>
      <vt:lpstr>Reference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kothapu santosh reddy</dc:creator>
  <cp:lastModifiedBy>kothapu santosh reddy</cp:lastModifiedBy>
  <cp:revision>1</cp:revision>
  <dcterms:created xsi:type="dcterms:W3CDTF">2024-12-02T11:35:44Z</dcterms:created>
  <dcterms:modified xsi:type="dcterms:W3CDTF">2024-12-02T17:18:02Z</dcterms:modified>
</cp:coreProperties>
</file>