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27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9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DFA977-3B96-43F7-83A3-823D9151661D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9A0D-5602-418D-838F-E68E0CFA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218"/>
            <a:ext cx="10515600" cy="591730"/>
          </a:xfrm>
        </p:spPr>
        <p:txBody>
          <a:bodyPr>
            <a:normAutofit/>
          </a:bodyPr>
          <a:lstStyle/>
          <a:p>
            <a:r>
              <a:rPr lang="en-US" sz="3200" dirty="0" err="1"/>
              <a:t>Despre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e </a:t>
            </a:r>
            <a:r>
              <a:rPr lang="en-US" sz="3200" dirty="0" err="1"/>
              <a:t>vorba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3554-611E-4B25-A2A4-739CAE24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31" y="26285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Strafer II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joc</a:t>
            </a:r>
            <a:r>
              <a:rPr lang="en-US" sz="2000" dirty="0"/>
              <a:t> Open-World action-RPG, in care </a:t>
            </a:r>
            <a:r>
              <a:rPr lang="en-US" sz="2000" dirty="0" err="1"/>
              <a:t>jucatorul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rolul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astronaut care s-a </a:t>
            </a:r>
            <a:r>
              <a:rPr lang="en-US" sz="2000" dirty="0" err="1"/>
              <a:t>prabusit</a:t>
            </a:r>
            <a:r>
              <a:rPr lang="en-US" sz="2000" dirty="0"/>
              <a:t> pe o </a:t>
            </a:r>
            <a:r>
              <a:rPr lang="en-US" sz="2000" dirty="0" err="1"/>
              <a:t>planeta</a:t>
            </a:r>
            <a:r>
              <a:rPr lang="en-US" sz="2000" dirty="0"/>
              <a:t> </a:t>
            </a:r>
            <a:r>
              <a:rPr lang="en-US" sz="2000" dirty="0" err="1"/>
              <a:t>straina</a:t>
            </a:r>
            <a:r>
              <a:rPr lang="en-US" sz="2000" dirty="0"/>
              <a:t>. Pe </a:t>
            </a:r>
            <a:r>
              <a:rPr lang="en-US" sz="2000" dirty="0" err="1"/>
              <a:t>parcursul</a:t>
            </a:r>
            <a:r>
              <a:rPr lang="en-US" sz="2000" dirty="0"/>
              <a:t> </a:t>
            </a:r>
            <a:r>
              <a:rPr lang="en-US" sz="2000" dirty="0" err="1"/>
              <a:t>jocului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afla</a:t>
            </a:r>
            <a:r>
              <a:rPr lang="en-US" sz="2000" dirty="0"/>
              <a:t> </a:t>
            </a:r>
            <a:r>
              <a:rPr lang="en-US" sz="2000" dirty="0" err="1"/>
              <a:t>secretele</a:t>
            </a:r>
            <a:r>
              <a:rPr lang="en-US" sz="2000" dirty="0"/>
              <a:t> </a:t>
            </a:r>
            <a:r>
              <a:rPr lang="en-US" sz="2000" dirty="0" err="1"/>
              <a:t>planetei</a:t>
            </a:r>
            <a:r>
              <a:rPr lang="en-US" sz="2000" dirty="0"/>
              <a:t> pe care se </a:t>
            </a:r>
            <a:r>
              <a:rPr lang="en-US" sz="2000" dirty="0" err="1"/>
              <a:t>afla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incearca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scape din </a:t>
            </a:r>
            <a:r>
              <a:rPr lang="en-US" sz="2000" dirty="0" err="1"/>
              <a:t>acest</a:t>
            </a:r>
            <a:r>
              <a:rPr lang="en-US" sz="2000" dirty="0"/>
              <a:t> loc </a:t>
            </a:r>
            <a:r>
              <a:rPr lang="en-US" sz="2000" dirty="0" err="1"/>
              <a:t>uitat</a:t>
            </a:r>
            <a:r>
              <a:rPr lang="en-US" sz="2000" dirty="0"/>
              <a:t> de </a:t>
            </a:r>
            <a:r>
              <a:rPr lang="en-US" sz="2000" dirty="0" err="1"/>
              <a:t>lume</a:t>
            </a:r>
            <a:r>
              <a:rPr lang="en-US" sz="2000" dirty="0"/>
              <a:t>. Cu </a:t>
            </a:r>
            <a:r>
              <a:rPr lang="en-US" sz="2000" dirty="0" err="1"/>
              <a:t>ajutorul</a:t>
            </a:r>
            <a:r>
              <a:rPr lang="en-US" sz="2000" dirty="0"/>
              <a:t> </a:t>
            </a:r>
            <a:r>
              <a:rPr lang="en-US" sz="2000" dirty="0" err="1"/>
              <a:t>instrumentelor</a:t>
            </a:r>
            <a:r>
              <a:rPr lang="en-US" sz="2000" dirty="0"/>
              <a:t> pe care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obtina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fortat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supravietuiasca</a:t>
            </a:r>
            <a:r>
              <a:rPr lang="en-US" sz="2000" dirty="0"/>
              <a:t> </a:t>
            </a:r>
            <a:r>
              <a:rPr lang="en-US" sz="2000" dirty="0" err="1"/>
              <a:t>atacurilor</a:t>
            </a:r>
            <a:r>
              <a:rPr lang="en-US" sz="2000" dirty="0"/>
              <a:t> </a:t>
            </a:r>
            <a:r>
              <a:rPr lang="en-US" sz="2000" dirty="0" err="1"/>
              <a:t>creaturilor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robotilor</a:t>
            </a:r>
            <a:r>
              <a:rPr lang="en-US" sz="20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5A906-C260-4EA8-A564-8B1C8C55E1AF}"/>
              </a:ext>
            </a:extLst>
          </p:cNvPr>
          <p:cNvSpPr txBox="1"/>
          <p:nvPr/>
        </p:nvSpPr>
        <p:spPr>
          <a:xfrm>
            <a:off x="4118994" y="184558"/>
            <a:ext cx="345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STRAFER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6CBB5-9A53-4CFC-B6C3-41751B3928A9}"/>
              </a:ext>
            </a:extLst>
          </p:cNvPr>
          <p:cNvSpPr txBox="1"/>
          <p:nvPr/>
        </p:nvSpPr>
        <p:spPr>
          <a:xfrm>
            <a:off x="5931017" y="646223"/>
            <a:ext cx="542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echipa</a:t>
            </a:r>
            <a:r>
              <a:rPr lang="en-US" dirty="0"/>
              <a:t> “CV9 project blue”: </a:t>
            </a:r>
            <a:r>
              <a:rPr lang="en-US" dirty="0" err="1"/>
              <a:t>Tudosie</a:t>
            </a:r>
            <a:r>
              <a:rPr lang="en-US" dirty="0"/>
              <a:t> Marius-Razvan</a:t>
            </a:r>
          </a:p>
          <a:p>
            <a:pPr algn="r"/>
            <a:r>
              <a:rPr lang="en-US" dirty="0"/>
              <a:t>                          	     Stoica Mihai-Nicusor</a:t>
            </a:r>
          </a:p>
          <a:p>
            <a:pPr algn="r"/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 Laura </a:t>
            </a:r>
            <a:r>
              <a:rPr lang="en-US" dirty="0" err="1"/>
              <a:t>Coravu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BB155-E164-4990-BC17-199282FAAE0F}"/>
              </a:ext>
            </a:extLst>
          </p:cNvPr>
          <p:cNvSpPr txBox="1"/>
          <p:nvPr/>
        </p:nvSpPr>
        <p:spPr>
          <a:xfrm>
            <a:off x="838200" y="4197554"/>
            <a:ext cx="34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 </a:t>
            </a:r>
            <a:r>
              <a:rPr lang="en-US" sz="2800" dirty="0" err="1"/>
              <a:t>tehnice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537B0-DDE1-4CC8-A909-7FE8C1C0F2F9}"/>
              </a:ext>
            </a:extLst>
          </p:cNvPr>
          <p:cNvSpPr txBox="1"/>
          <p:nvPr/>
        </p:nvSpPr>
        <p:spPr>
          <a:xfrm>
            <a:off x="433431" y="4720774"/>
            <a:ext cx="11325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, </a:t>
            </a:r>
            <a:r>
              <a:rPr lang="en-US" dirty="0" err="1"/>
              <a:t>proiectul</a:t>
            </a:r>
            <a:r>
              <a:rPr lang="en-US" dirty="0"/>
              <a:t> are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cu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experienta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, fara </a:t>
            </a:r>
            <a:r>
              <a:rPr lang="en-US" dirty="0" err="1"/>
              <a:t>sa</a:t>
            </a:r>
            <a:r>
              <a:rPr lang="en-US" dirty="0"/>
              <a:t> sacrifice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notabile</a:t>
            </a:r>
            <a:r>
              <a:rPr lang="en-US" dirty="0"/>
              <a:t> sunt: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salvare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eventuri</a:t>
            </a:r>
            <a:r>
              <a:rPr lang="en-US" dirty="0"/>
              <a:t>, world </a:t>
            </a:r>
            <a:r>
              <a:rPr lang="en-US" dirty="0" err="1"/>
              <a:t>listenerul</a:t>
            </a:r>
            <a:r>
              <a:rPr lang="en-US" dirty="0"/>
              <a:t>, </a:t>
            </a:r>
            <a:r>
              <a:rPr lang="en-US" dirty="0" err="1"/>
              <a:t>scrollerul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muzica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combat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sunt </a:t>
            </a:r>
            <a:r>
              <a:rPr lang="en-US" dirty="0" err="1"/>
              <a:t>conectate</a:t>
            </a:r>
            <a:r>
              <a:rPr lang="en-US" dirty="0"/>
              <a:t> la </a:t>
            </a:r>
            <a:r>
              <a:rPr lang="en-US" dirty="0" err="1"/>
              <a:t>clasa</a:t>
            </a:r>
            <a:r>
              <a:rPr lang="en-US" dirty="0"/>
              <a:t> de Player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PlayWorld</a:t>
            </a:r>
            <a:r>
              <a:rPr lang="en-US" dirty="0"/>
              <a:t>(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7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331-0D1D-43D2-8DA2-415E71C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2F2F-6332-492F-8844-20941F96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0FFB-266A-4323-8B7E-99FF86B4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17"/>
            <a:ext cx="10515600" cy="591220"/>
          </a:xfrm>
        </p:spPr>
        <p:txBody>
          <a:bodyPr>
            <a:norm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salvare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60B4-E9A9-4A66-BA74-0370BB47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681037"/>
            <a:ext cx="11174136" cy="14078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joc</a:t>
            </a:r>
            <a:r>
              <a:rPr lang="en-US" sz="2000" dirty="0"/>
              <a:t> </a:t>
            </a:r>
            <a:r>
              <a:rPr lang="en-US" sz="2000" dirty="0" err="1"/>
              <a:t>consideram</a:t>
            </a:r>
            <a:r>
              <a:rPr lang="en-US" sz="2000" dirty="0"/>
              <a:t> ca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contina</a:t>
            </a:r>
            <a:r>
              <a:rPr lang="en-US" sz="2000" dirty="0"/>
              <a:t> un save system care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oprirea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reluarea</a:t>
            </a:r>
            <a:r>
              <a:rPr lang="en-US" sz="2000" dirty="0"/>
              <a:t> la un alt moment de </a:t>
            </a:r>
            <a:r>
              <a:rPr lang="en-US" sz="2000" dirty="0" err="1"/>
              <a:t>timp</a:t>
            </a:r>
            <a:r>
              <a:rPr lang="en-US" sz="2000" dirty="0"/>
              <a:t> a </a:t>
            </a:r>
            <a:r>
              <a:rPr lang="en-US" sz="2000" dirty="0" err="1"/>
              <a:t>activitatilor</a:t>
            </a:r>
            <a:r>
              <a:rPr lang="en-US" sz="2000" dirty="0"/>
              <a:t>.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in </a:t>
            </a:r>
            <a:r>
              <a:rPr lang="en-US" sz="2000" dirty="0" err="1"/>
              <a:t>jocul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, Strafer II. Am </a:t>
            </a:r>
            <a:r>
              <a:rPr lang="en-US" sz="2000" dirty="0" err="1"/>
              <a:t>impelmentat</a:t>
            </a:r>
            <a:r>
              <a:rPr lang="en-US" sz="2000" dirty="0"/>
              <a:t> un </a:t>
            </a:r>
            <a:r>
              <a:rPr lang="en-US" sz="2000" dirty="0" err="1"/>
              <a:t>sistem</a:t>
            </a:r>
            <a:r>
              <a:rPr lang="en-US" sz="2000" dirty="0"/>
              <a:t> care </a:t>
            </a:r>
            <a:r>
              <a:rPr lang="en-US" sz="2000" dirty="0" err="1"/>
              <a:t>salveaza</a:t>
            </a:r>
            <a:r>
              <a:rPr lang="en-US" sz="2000" dirty="0"/>
              <a:t> automat in </a:t>
            </a:r>
            <a:r>
              <a:rPr lang="en-US" sz="2000" dirty="0" err="1"/>
              <a:t>fisiere</a:t>
            </a:r>
            <a:r>
              <a:rPr lang="en-US" sz="2000" dirty="0"/>
              <a:t> text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lucruri</a:t>
            </a:r>
            <a:r>
              <a:rPr lang="en-US" sz="2000" dirty="0"/>
              <a:t> </a:t>
            </a:r>
            <a:r>
              <a:rPr lang="en-US" sz="2000" dirty="0" err="1"/>
              <a:t>necesare</a:t>
            </a:r>
            <a:r>
              <a:rPr lang="en-US" sz="2000"/>
              <a:t> pentru</a:t>
            </a:r>
            <a:r>
              <a:rPr lang="en-US" sz="2000" dirty="0"/>
              <a:t> </a:t>
            </a:r>
            <a:r>
              <a:rPr lang="en-US" sz="2000" dirty="0" err="1"/>
              <a:t>joc</a:t>
            </a:r>
            <a:r>
              <a:rPr lang="en-US" sz="2000" dirty="0"/>
              <a:t> ( </a:t>
            </a:r>
            <a:r>
              <a:rPr lang="en-US" sz="2000" dirty="0" err="1"/>
              <a:t>pozitia</a:t>
            </a:r>
            <a:r>
              <a:rPr lang="en-US" sz="2000" dirty="0"/>
              <a:t> pe </a:t>
            </a:r>
            <a:r>
              <a:rPr lang="en-US" sz="2000" dirty="0" err="1"/>
              <a:t>harta</a:t>
            </a:r>
            <a:r>
              <a:rPr lang="en-US" sz="2000" dirty="0"/>
              <a:t> la </a:t>
            </a:r>
            <a:r>
              <a:rPr lang="en-US" sz="2000" dirty="0" err="1"/>
              <a:t>momentul</a:t>
            </a:r>
            <a:r>
              <a:rPr lang="en-US" sz="2000" dirty="0"/>
              <a:t> </a:t>
            </a:r>
            <a:r>
              <a:rPr lang="en-US" sz="2000" dirty="0" err="1"/>
              <a:t>respectiv</a:t>
            </a:r>
            <a:r>
              <a:rPr lang="en-US" sz="2000" dirty="0"/>
              <a:t>, </a:t>
            </a:r>
            <a:r>
              <a:rPr lang="en-US" sz="2000" dirty="0" err="1"/>
              <a:t>progresia</a:t>
            </a:r>
            <a:r>
              <a:rPr lang="en-US" sz="2000" dirty="0"/>
              <a:t> </a:t>
            </a:r>
            <a:r>
              <a:rPr lang="en-US" sz="2000" dirty="0" err="1"/>
              <a:t>povestii</a:t>
            </a:r>
            <a:r>
              <a:rPr lang="en-US" sz="2000" dirty="0"/>
              <a:t>, </a:t>
            </a:r>
            <a:r>
              <a:rPr lang="en-US" sz="2000" dirty="0" err="1"/>
              <a:t>itemele</a:t>
            </a:r>
            <a:r>
              <a:rPr lang="en-US" sz="2000" dirty="0"/>
              <a:t> </a:t>
            </a:r>
            <a:r>
              <a:rPr lang="en-US" sz="2000" dirty="0" err="1"/>
              <a:t>jucatorului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portiunile</a:t>
            </a:r>
            <a:r>
              <a:rPr lang="en-US" sz="2000" dirty="0"/>
              <a:t> de </a:t>
            </a:r>
            <a:r>
              <a:rPr lang="en-US" sz="2000" dirty="0" err="1"/>
              <a:t>harta</a:t>
            </a:r>
            <a:r>
              <a:rPr lang="en-US" sz="2000" dirty="0"/>
              <a:t> </a:t>
            </a:r>
            <a:r>
              <a:rPr lang="en-US" sz="2000" dirty="0" err="1"/>
              <a:t>vizitate</a:t>
            </a:r>
            <a:r>
              <a:rPr lang="en-US" sz="2000" dirty="0"/>
              <a:t>.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acestea</a:t>
            </a:r>
            <a:r>
              <a:rPr lang="en-US" sz="2000" dirty="0"/>
              <a:t> sunt </a:t>
            </a:r>
            <a:r>
              <a:rPr lang="en-US" sz="2000" dirty="0" err="1"/>
              <a:t>transmise</a:t>
            </a:r>
            <a:r>
              <a:rPr lang="en-US" sz="2000" dirty="0"/>
              <a:t> in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WorldData</a:t>
            </a:r>
            <a:r>
              <a:rPr lang="en-US" sz="2000" dirty="0"/>
              <a:t>, </a:t>
            </a:r>
            <a:r>
              <a:rPr lang="en-US" sz="2000" dirty="0" err="1"/>
              <a:t>ce</a:t>
            </a:r>
            <a:r>
              <a:rPr lang="en-US" sz="2000" dirty="0"/>
              <a:t> are </a:t>
            </a:r>
            <a:r>
              <a:rPr lang="en-US" sz="2000" dirty="0" err="1"/>
              <a:t>rolul</a:t>
            </a:r>
            <a:r>
              <a:rPr lang="en-US" sz="2000" dirty="0"/>
              <a:t> de a </a:t>
            </a:r>
            <a:r>
              <a:rPr lang="en-US" sz="2000" dirty="0" err="1"/>
              <a:t>memora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pe care le </a:t>
            </a:r>
            <a:r>
              <a:rPr lang="en-US" sz="2000" dirty="0" err="1"/>
              <a:t>prelucreaza</a:t>
            </a:r>
            <a:r>
              <a:rPr lang="en-US" sz="2000" dirty="0"/>
              <a:t> </a:t>
            </a:r>
            <a:r>
              <a:rPr lang="en-US" sz="2000" dirty="0" err="1"/>
              <a:t>sistemul</a:t>
            </a:r>
            <a:r>
              <a:rPr lang="en-US" sz="2000" dirty="0"/>
              <a:t> de </a:t>
            </a:r>
            <a:r>
              <a:rPr lang="en-US" sz="2000" dirty="0" err="1"/>
              <a:t>eventuri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clasa</a:t>
            </a:r>
            <a:r>
              <a:rPr lang="en-US" sz="2000" dirty="0"/>
              <a:t> Player.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64259-D9A3-433C-8074-27F1344524B5}"/>
              </a:ext>
            </a:extLst>
          </p:cNvPr>
          <p:cNvSpPr txBox="1"/>
          <p:nvPr/>
        </p:nvSpPr>
        <p:spPr>
          <a:xfrm>
            <a:off x="838200" y="2088859"/>
            <a:ext cx="587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eventuri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1366A-7293-47C3-A541-8D3874E45AA6}"/>
              </a:ext>
            </a:extLst>
          </p:cNvPr>
          <p:cNvSpPr txBox="1"/>
          <p:nvPr/>
        </p:nvSpPr>
        <p:spPr>
          <a:xfrm>
            <a:off x="64665" y="2690336"/>
            <a:ext cx="1117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open world,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liber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exploreze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, </a:t>
            </a:r>
            <a:r>
              <a:rPr lang="en-US" dirty="0" err="1"/>
              <a:t>povestea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are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liniara</a:t>
            </a:r>
            <a:r>
              <a:rPr lang="en-US" dirty="0"/>
              <a:t>.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eventuri</a:t>
            </a:r>
            <a:r>
              <a:rPr lang="en-US" dirty="0"/>
              <a:t> tine </a:t>
            </a:r>
            <a:r>
              <a:rPr lang="en-US" dirty="0" err="1"/>
              <a:t>cont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frame al </a:t>
            </a:r>
            <a:r>
              <a:rPr lang="en-US" dirty="0" err="1"/>
              <a:t>jocului</a:t>
            </a:r>
            <a:r>
              <a:rPr lang="en-US" dirty="0"/>
              <a:t> de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event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pe care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indeplineasca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avansa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event are </a:t>
            </a:r>
            <a:r>
              <a:rPr lang="en-US" dirty="0" err="1"/>
              <a:t>asociata</a:t>
            </a:r>
            <a:r>
              <a:rPr lang="en-US" dirty="0"/>
              <a:t> un </a:t>
            </a:r>
            <a:r>
              <a:rPr lang="en-US" dirty="0" err="1"/>
              <a:t>obiectiv</a:t>
            </a:r>
            <a:r>
              <a:rPr lang="en-US" dirty="0"/>
              <a:t> pe </a:t>
            </a:r>
            <a:r>
              <a:rPr lang="en-US" dirty="0" err="1"/>
              <a:t>harta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verificata</a:t>
            </a:r>
            <a:r>
              <a:rPr lang="en-US" dirty="0"/>
              <a:t> din </a:t>
            </a:r>
            <a:r>
              <a:rPr lang="en-US" dirty="0" err="1"/>
              <a:t>meniul</a:t>
            </a:r>
            <a:r>
              <a:rPr lang="en-US" dirty="0"/>
              <a:t> “Map”.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269BD-B936-42CB-85E7-C231F9A5A781}"/>
              </a:ext>
            </a:extLst>
          </p:cNvPr>
          <p:cNvSpPr txBox="1"/>
          <p:nvPr/>
        </p:nvSpPr>
        <p:spPr>
          <a:xfrm>
            <a:off x="838200" y="3884968"/>
            <a:ext cx="354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World </a:t>
            </a:r>
            <a:r>
              <a:rPr lang="en-US" sz="3200" dirty="0" err="1"/>
              <a:t>Listenerul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2D7F-EBC9-48D0-9F01-0D0DE3B21E94}"/>
              </a:ext>
            </a:extLst>
          </p:cNvPr>
          <p:cNvSpPr txBox="1"/>
          <p:nvPr/>
        </p:nvSpPr>
        <p:spPr>
          <a:xfrm>
            <a:off x="67112" y="4470899"/>
            <a:ext cx="11286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alocata</a:t>
            </a:r>
            <a:r>
              <a:rPr lang="en-US" dirty="0"/>
              <a:t> JVM-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scenariu</a:t>
            </a:r>
            <a:r>
              <a:rPr lang="en-US" dirty="0"/>
              <a:t> </a:t>
            </a:r>
            <a:r>
              <a:rPr lang="en-US" dirty="0" err="1"/>
              <a:t>greenfoot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limitata</a:t>
            </a:r>
            <a:r>
              <a:rPr lang="en-US" dirty="0"/>
              <a:t>, 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imparte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in </a:t>
            </a:r>
            <a:r>
              <a:rPr lang="en-US" dirty="0" err="1"/>
              <a:t>sectiuni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sectiuni</a:t>
            </a:r>
            <a:r>
              <a:rPr lang="en-US" dirty="0"/>
              <a:t> </a:t>
            </a:r>
            <a:r>
              <a:rPr lang="en-US" dirty="0" err="1"/>
              <a:t>comunicand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invecinate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am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de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greenfoot</a:t>
            </a:r>
            <a:r>
              <a:rPr lang="en-US" dirty="0"/>
              <a:t> de tip </a:t>
            </a:r>
            <a:r>
              <a:rPr lang="en-US" dirty="0" err="1"/>
              <a:t>World,procesul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redundant. </a:t>
            </a:r>
            <a:r>
              <a:rPr lang="en-US" dirty="0" err="1"/>
              <a:t>WorldListenerul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permanent in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 tot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tine de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statutul</a:t>
            </a:r>
            <a:r>
              <a:rPr lang="en-US" dirty="0"/>
              <a:t> </a:t>
            </a:r>
            <a:r>
              <a:rPr lang="en-US" dirty="0" err="1"/>
              <a:t>Scrollerului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realizand</a:t>
            </a:r>
            <a:r>
              <a:rPr lang="en-US" dirty="0"/>
              <a:t>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(“</a:t>
            </a:r>
            <a:r>
              <a:rPr lang="en-US" dirty="0" err="1"/>
              <a:t>PlayWorld</a:t>
            </a:r>
            <a:r>
              <a:rPr lang="en-US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988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9451-91DC-4416-BC33-3558B9D9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440"/>
          </a:xfrm>
        </p:spPr>
        <p:txBody>
          <a:bodyPr>
            <a:noAutofit/>
          </a:bodyPr>
          <a:lstStyle/>
          <a:p>
            <a:r>
              <a:rPr lang="en-US" sz="3200" dirty="0" err="1"/>
              <a:t>Scrollerul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BDD-5516-4E4D-A6C9-F50641AD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3" y="894447"/>
            <a:ext cx="11241947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Scrollerul</a:t>
            </a:r>
            <a:r>
              <a:rPr lang="en-US" sz="1800" dirty="0"/>
              <a:t> </a:t>
            </a:r>
            <a:r>
              <a:rPr lang="en-US" sz="1800" dirty="0" err="1"/>
              <a:t>faciliteaza</a:t>
            </a:r>
            <a:r>
              <a:rPr lang="en-US" sz="1800" dirty="0"/>
              <a:t> </a:t>
            </a:r>
            <a:r>
              <a:rPr lang="en-US" sz="1800" dirty="0" err="1"/>
              <a:t>dezvoltarea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joc</a:t>
            </a:r>
            <a:r>
              <a:rPr lang="en-US" sz="1800" dirty="0"/>
              <a:t> Open-Word, </a:t>
            </a:r>
            <a:r>
              <a:rPr lang="en-US" sz="1800" dirty="0" err="1"/>
              <a:t>nerestrictionand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lumii</a:t>
            </a:r>
            <a:r>
              <a:rPr lang="en-US" sz="1800" dirty="0"/>
              <a:t> la </a:t>
            </a:r>
            <a:r>
              <a:rPr lang="en-US" sz="1800" dirty="0" err="1"/>
              <a:t>rezolutia</a:t>
            </a:r>
            <a:r>
              <a:rPr lang="en-US" sz="1800" dirty="0"/>
              <a:t> </a:t>
            </a:r>
            <a:r>
              <a:rPr lang="en-US" sz="1800" dirty="0" err="1"/>
              <a:t>ferestrei</a:t>
            </a:r>
            <a:r>
              <a:rPr lang="en-US" sz="1800" dirty="0"/>
              <a:t>. El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pozitia</a:t>
            </a:r>
            <a:r>
              <a:rPr lang="en-US" sz="1800" dirty="0"/>
              <a:t> </a:t>
            </a:r>
            <a:r>
              <a:rPr lang="en-US" sz="1800" dirty="0" err="1"/>
              <a:t>jucatorului</a:t>
            </a:r>
            <a:r>
              <a:rPr lang="en-US" sz="1800" dirty="0"/>
              <a:t> in </a:t>
            </a:r>
            <a:r>
              <a:rPr lang="en-US" sz="1800" dirty="0" err="1"/>
              <a:t>lume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actualizeaza</a:t>
            </a:r>
            <a:r>
              <a:rPr lang="en-US" sz="1800" dirty="0"/>
              <a:t> </a:t>
            </a:r>
            <a:r>
              <a:rPr lang="en-US" sz="1800" dirty="0" err="1"/>
              <a:t>pozitia</a:t>
            </a:r>
            <a:r>
              <a:rPr lang="en-US" sz="1800" dirty="0"/>
              <a:t> pe </a:t>
            </a:r>
            <a:r>
              <a:rPr lang="en-US" sz="1800" dirty="0" err="1"/>
              <a:t>ecran</a:t>
            </a:r>
            <a:r>
              <a:rPr lang="en-US" sz="1800" dirty="0"/>
              <a:t> a </a:t>
            </a:r>
            <a:r>
              <a:rPr lang="en-US" sz="1800" dirty="0" err="1"/>
              <a:t>obiectelor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fundalului</a:t>
            </a:r>
            <a:r>
              <a:rPr lang="en-US" sz="1800" dirty="0"/>
              <a:t> relative cu </a:t>
            </a:r>
            <a:r>
              <a:rPr lang="en-US" sz="1800" dirty="0" err="1"/>
              <a:t>Playerul</a:t>
            </a:r>
            <a:r>
              <a:rPr lang="en-US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AE41-0B79-45C3-BB4B-FF9FFD8496EB}"/>
              </a:ext>
            </a:extLst>
          </p:cNvPr>
          <p:cNvSpPr txBox="1"/>
          <p:nvPr/>
        </p:nvSpPr>
        <p:spPr>
          <a:xfrm>
            <a:off x="838200" y="1682418"/>
            <a:ext cx="5394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</a:t>
            </a:r>
            <a:r>
              <a:rPr lang="en-US" sz="3200" dirty="0" err="1"/>
              <a:t>muzica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6E3B7-AB62-4B91-B2F4-520A3FE6AA92}"/>
              </a:ext>
            </a:extLst>
          </p:cNvPr>
          <p:cNvSpPr txBox="1"/>
          <p:nvPr/>
        </p:nvSpPr>
        <p:spPr>
          <a:xfrm>
            <a:off x="0" y="2200005"/>
            <a:ext cx="1154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Muzica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element </a:t>
            </a:r>
            <a:r>
              <a:rPr lang="en-US" dirty="0" err="1"/>
              <a:t>prezent</a:t>
            </a:r>
            <a:r>
              <a:rPr lang="en-US" dirty="0"/>
              <a:t> pe tot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in </a:t>
            </a:r>
            <a:r>
              <a:rPr lang="en-US" dirty="0" err="1"/>
              <a:t>meniuri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in gameplay.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compozitii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schimbate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cu </a:t>
            </a:r>
            <a:r>
              <a:rPr lang="en-US" dirty="0" err="1"/>
              <a:t>playerul</a:t>
            </a:r>
            <a:r>
              <a:rPr lang="en-US" dirty="0"/>
              <a:t> (ex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pauza</a:t>
            </a:r>
            <a:r>
              <a:rPr lang="en-US" dirty="0"/>
              <a:t>/se </a:t>
            </a:r>
            <a:r>
              <a:rPr lang="en-US" dirty="0" err="1"/>
              <a:t>plimba</a:t>
            </a:r>
            <a:r>
              <a:rPr lang="en-US" dirty="0"/>
              <a:t>/</a:t>
            </a:r>
            <a:r>
              <a:rPr lang="en-US" dirty="0" err="1"/>
              <a:t>este</a:t>
            </a:r>
            <a:r>
              <a:rPr lang="en-US" dirty="0"/>
              <a:t> in combat).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5721C-1AEA-418A-B8EC-72C1EC29ADD5}"/>
              </a:ext>
            </a:extLst>
          </p:cNvPr>
          <p:cNvSpPr txBox="1"/>
          <p:nvPr/>
        </p:nvSpPr>
        <p:spPr>
          <a:xfrm>
            <a:off x="721452" y="3068563"/>
            <a:ext cx="447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Sistemul</a:t>
            </a:r>
            <a:r>
              <a:rPr lang="en-US" sz="3200" dirty="0"/>
              <a:t> de combat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F5-C9AC-43FC-B355-4D9BD81ACB64}"/>
              </a:ext>
            </a:extLst>
          </p:cNvPr>
          <p:cNvSpPr txBox="1"/>
          <p:nvPr/>
        </p:nvSpPr>
        <p:spPr>
          <a:xfrm>
            <a:off x="53478" y="3551486"/>
            <a:ext cx="1135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mare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actiunea</a:t>
            </a:r>
            <a:r>
              <a:rPr lang="en-US" dirty="0"/>
              <a:t> din Strafer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datorata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combat. </a:t>
            </a:r>
            <a:r>
              <a:rPr lang="en-US" dirty="0" err="1"/>
              <a:t>Acesta</a:t>
            </a:r>
            <a:r>
              <a:rPr lang="en-US" dirty="0"/>
              <a:t> are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interactiunile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player, </a:t>
            </a:r>
            <a:r>
              <a:rPr lang="en-US" dirty="0" err="1"/>
              <a:t>iteme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NPC-</a:t>
            </a:r>
            <a:r>
              <a:rPr lang="en-US" dirty="0" err="1"/>
              <a:t>uri</a:t>
            </a:r>
            <a:r>
              <a:rPr lang="en-US" dirty="0"/>
              <a:t>(non-playable characters). NPC-urile </a:t>
            </a:r>
            <a:r>
              <a:rPr lang="en-US" dirty="0" err="1"/>
              <a:t>ostile</a:t>
            </a:r>
            <a:r>
              <a:rPr lang="en-US" dirty="0"/>
              <a:t>(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Inamic</a:t>
            </a:r>
            <a:r>
              <a:rPr lang="en-US" dirty="0"/>
              <a:t>) au </a:t>
            </a:r>
            <a:r>
              <a:rPr lang="en-US" dirty="0" err="1"/>
              <a:t>fiecare</a:t>
            </a:r>
            <a:r>
              <a:rPr lang="en-US" dirty="0"/>
              <a:t> un mod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reactioneaza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la </a:t>
            </a:r>
            <a:r>
              <a:rPr lang="en-US" dirty="0" err="1"/>
              <a:t>atacurile</a:t>
            </a:r>
            <a:r>
              <a:rPr lang="en-US" dirty="0"/>
              <a:t> </a:t>
            </a:r>
            <a:r>
              <a:rPr lang="en-US" dirty="0" err="1"/>
              <a:t>playerului</a:t>
            </a:r>
            <a:r>
              <a:rPr lang="en-US" dirty="0"/>
              <a:t>. </a:t>
            </a:r>
            <a:r>
              <a:rPr lang="en-US" dirty="0" err="1"/>
              <a:t>Playerul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recupera</a:t>
            </a:r>
            <a:r>
              <a:rPr lang="en-US" dirty="0"/>
              <a:t> hp(</a:t>
            </a:r>
            <a:r>
              <a:rPr lang="en-US" dirty="0" err="1"/>
              <a:t>viata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76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9A1-FEDC-4BDA-B7DC-8DC63517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97537"/>
            <a:ext cx="9692640" cy="5168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NPC-urile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3242-8994-444B-B037-AE2E48AD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9" y="914400"/>
            <a:ext cx="10662408" cy="5265737"/>
          </a:xfrm>
        </p:spPr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NPC-</a:t>
            </a:r>
            <a:r>
              <a:rPr lang="en-US" dirty="0" err="1"/>
              <a:t>uri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-Friendly,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dialoguri</a:t>
            </a:r>
            <a:r>
              <a:rPr lang="en-US" dirty="0"/>
              <a:t> cu </a:t>
            </a:r>
            <a:r>
              <a:rPr lang="en-US" dirty="0" err="1"/>
              <a:t>playerul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informatii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Inamicii</a:t>
            </a:r>
            <a:r>
              <a:rPr lang="en-US" dirty="0"/>
              <a:t>, care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ataca</a:t>
            </a:r>
            <a:r>
              <a:rPr lang="en-US" dirty="0"/>
              <a:t>.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copiaza</a:t>
            </a:r>
            <a:r>
              <a:rPr lang="en-US" dirty="0"/>
              <a:t> din </a:t>
            </a:r>
            <a:r>
              <a:rPr lang="en-US" dirty="0" err="1"/>
              <a:t>fisiere</a:t>
            </a:r>
            <a:r>
              <a:rPr lang="en-US" dirty="0"/>
              <a:t> text </a:t>
            </a:r>
            <a:r>
              <a:rPr lang="en-US" dirty="0" err="1"/>
              <a:t>matrice</a:t>
            </a:r>
            <a:r>
              <a:rPr lang="en-US" dirty="0"/>
              <a:t> associate </a:t>
            </a:r>
            <a:r>
              <a:rPr lang="en-US" dirty="0" err="1"/>
              <a:t>lumii</a:t>
            </a:r>
            <a:r>
              <a:rPr lang="en-US" dirty="0"/>
              <a:t> pe care le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playerul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de pathfinding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Lee,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 BFS(Breadth First Search),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celulele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</a:t>
            </a:r>
            <a:r>
              <a:rPr lang="en-US" dirty="0" err="1"/>
              <a:t>setate</a:t>
            </a:r>
            <a:r>
              <a:rPr lang="en-US" dirty="0"/>
              <a:t> cu </a:t>
            </a:r>
            <a:r>
              <a:rPr lang="en-US" dirty="0" err="1"/>
              <a:t>valorea</a:t>
            </a:r>
            <a:r>
              <a:rPr lang="en-US" dirty="0"/>
              <a:t> 0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spatii</a:t>
            </a:r>
            <a:r>
              <a:rPr lang="en-US" dirty="0"/>
              <a:t> pe care se pot </a:t>
            </a:r>
            <a:r>
              <a:rPr lang="en-US" dirty="0" err="1"/>
              <a:t>misca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 precum </a:t>
            </a:r>
            <a:r>
              <a:rPr lang="en-US" dirty="0" err="1"/>
              <a:t>peretii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portiuni</a:t>
            </a:r>
            <a:r>
              <a:rPr lang="en-US" dirty="0"/>
              <a:t> in care nu pot </a:t>
            </a:r>
            <a:r>
              <a:rPr lang="en-US" dirty="0" err="1"/>
              <a:t>ajunge</a:t>
            </a:r>
            <a:r>
              <a:rPr lang="en-US" dirty="0"/>
              <a:t> sunt </a:t>
            </a:r>
            <a:r>
              <a:rPr lang="en-US" dirty="0" err="1"/>
              <a:t>setate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-1. </a:t>
            </a:r>
            <a:r>
              <a:rPr lang="en-US" dirty="0" err="1"/>
              <a:t>Matricele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generate de un tool 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loactia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perete</a:t>
            </a:r>
            <a:r>
              <a:rPr lang="en-US" dirty="0"/>
              <a:t> din </a:t>
            </a:r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lume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parsare</a:t>
            </a:r>
            <a:r>
              <a:rPr lang="en-US" dirty="0"/>
              <a:t> de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19391-9633-4216-858A-C71BDA57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92" y="3680670"/>
            <a:ext cx="3231755" cy="2411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B7C8F-AD49-4D30-ACF2-EFA75AE012D6}"/>
              </a:ext>
            </a:extLst>
          </p:cNvPr>
          <p:cNvSpPr txBox="1"/>
          <p:nvPr/>
        </p:nvSpPr>
        <p:spPr>
          <a:xfrm>
            <a:off x="7933992" y="3680670"/>
            <a:ext cx="3231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0		-1		-1		0</a:t>
            </a:r>
          </a:p>
          <a:p>
            <a:endParaRPr lang="en-US" sz="3000" dirty="0"/>
          </a:p>
          <a:p>
            <a:r>
              <a:rPr lang="en-US" sz="3000" dirty="0"/>
              <a:t>-1		-1		-1	  -1</a:t>
            </a:r>
          </a:p>
          <a:p>
            <a:endParaRPr lang="en-US" sz="3000" dirty="0"/>
          </a:p>
          <a:p>
            <a:r>
              <a:rPr lang="en-US" sz="3000" dirty="0"/>
              <a:t>0      -1     -1     0</a:t>
            </a:r>
          </a:p>
        </p:txBody>
      </p:sp>
    </p:spTree>
    <p:extLst>
      <p:ext uri="{BB962C8B-B14F-4D97-AF65-F5344CB8AC3E}">
        <p14:creationId xmlns:p14="http://schemas.microsoft.com/office/powerpoint/2010/main" val="39003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F1B-FABF-4BE4-8764-BF711119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85" y="335560"/>
            <a:ext cx="9692640" cy="44136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Interfata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4FAD-8867-44FD-853A-2F0DFEAD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85" y="880845"/>
            <a:ext cx="10717608" cy="207208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transmit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precum </a:t>
            </a:r>
            <a:r>
              <a:rPr lang="en-US" dirty="0" err="1"/>
              <a:t>tutoriale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aspect important al </a:t>
            </a:r>
            <a:r>
              <a:rPr lang="en-US" dirty="0" err="1"/>
              <a:t>jocului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meniuri</a:t>
            </a:r>
            <a:r>
              <a:rPr lang="en-US" dirty="0"/>
              <a:t> HUD(heads up display)(ex bara de </a:t>
            </a:r>
            <a:r>
              <a:rPr lang="en-US" dirty="0" err="1"/>
              <a:t>viata</a:t>
            </a:r>
            <a:r>
              <a:rPr lang="en-US" dirty="0"/>
              <a:t>, inventory),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meniuri</a:t>
            </a:r>
            <a:r>
              <a:rPr lang="en-US" dirty="0"/>
              <a:t> :</a:t>
            </a:r>
          </a:p>
          <a:p>
            <a:r>
              <a:rPr lang="en-US" dirty="0"/>
              <a:t>principal, </a:t>
            </a:r>
            <a:r>
              <a:rPr lang="en-US" dirty="0" err="1"/>
              <a:t>unde</a:t>
            </a:r>
            <a:r>
              <a:rPr lang="en-US" dirty="0"/>
              <a:t> sunt </a:t>
            </a:r>
            <a:r>
              <a:rPr lang="en-US" dirty="0" err="1"/>
              <a:t>optiunile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continuare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pauza</a:t>
            </a:r>
            <a:endParaRPr lang="en-US" dirty="0"/>
          </a:p>
          <a:p>
            <a:r>
              <a:rPr lang="en-US" dirty="0"/>
              <a:t>game over cand </a:t>
            </a:r>
            <a:r>
              <a:rPr lang="en-US" dirty="0" err="1"/>
              <a:t>pierzi</a:t>
            </a:r>
            <a:endParaRPr lang="en-US" dirty="0"/>
          </a:p>
          <a:p>
            <a:r>
              <a:rPr lang="en-US" dirty="0"/>
              <a:t>map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curent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244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359</TotalTime>
  <Words>790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Despre ce e vorba?</vt:lpstr>
      <vt:lpstr>PowerPoint Presentation</vt:lpstr>
      <vt:lpstr>Sistemul de salvare</vt:lpstr>
      <vt:lpstr>Scrollerul</vt:lpstr>
      <vt:lpstr>NPC-urile</vt:lpstr>
      <vt:lpstr>Interfata grafica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Strafer II</dc:title>
  <dc:creator>Tudosie Marius-Razvan</dc:creator>
  <cp:lastModifiedBy>mihai stoica</cp:lastModifiedBy>
  <cp:revision>9</cp:revision>
  <dcterms:created xsi:type="dcterms:W3CDTF">2022-02-27T11:50:19Z</dcterms:created>
  <dcterms:modified xsi:type="dcterms:W3CDTF">2022-02-28T19:38:36Z</dcterms:modified>
</cp:coreProperties>
</file>