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C5ED-863C-43F4-B442-0973032B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90DE7-E11C-4727-A7FE-3E6B2C3C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CE0F-5630-47FD-80BC-715688E2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B710-61B2-4EC7-8640-13056A67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A1D3-D85C-40C2-B295-B2B7E1C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4793-BFB0-4F0D-A61F-DF99CFF2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D9858-FDB4-44F9-B361-93F3DB48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738C-554C-4FEA-ADCA-73F074B3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4D2F-8831-4D08-9AEC-A0967A6E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6DE8-04D9-4495-BA73-8E020790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38B4-3157-4B4F-9DB3-60561C640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553D-EA38-4BE9-A99C-F55C76B0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27AD-64E6-4917-A573-6F1012F5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4773-5510-4189-94AD-943876B5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8BAF-2AF9-4BDA-819E-3497210C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112F-70F7-4AC7-AEA1-046D3ABD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FD6E-2A4D-41B2-BC97-59AA9F40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2D3E-9333-499A-8E3C-343CB071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8DC4-A112-40FB-9A79-A690B7E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DD94-A7E7-4D55-9A52-B152234E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06D5-A6E1-4D5E-ABD6-728A0026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395D-B005-4B56-96DB-7002145A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8410-08B6-4629-AE8E-38D975CA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2599-370A-4F85-B2FC-51597617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90D8-0EC6-4EEF-92BB-B382DFFB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494-B59F-4FB7-A0E5-4071AAE7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B99D-2F76-4B45-87B5-55ABC3D7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117A-D52E-40E6-9F09-54B1D4CA5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19AF-01AA-4471-888D-88378983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63B4-04B9-4C4C-8A2D-BAF9544D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B2C7-BB9F-4356-B18B-0330A0D8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2C5C-350D-4D5A-9E77-F51097CE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A800-FA34-4685-B885-B1B02205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B7F30-7BE0-4E7D-A7FD-45BB0B3D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88028-B250-475A-B7BF-EE08DA6DF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79CB9-1A80-4355-B093-4F8DC0F1E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E7FAB-8E0F-498A-BEF3-949B5CFC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4E54D-5F92-4F35-897E-E5DCA9DB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83A3-2D32-4DFC-859E-D255A33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B980-A620-411D-9F55-5BF1F3E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09E2A-1C9C-4C72-BFDA-A0F7BDAD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7C195-8BA6-415C-B77A-99BD82A1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239E5-676D-4377-A528-2DED6F4D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BC673-43DB-4F25-BCC1-397784CF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772C2-EB9D-4AF7-8F16-98300DBA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37C9A-4CBE-4F67-BB02-A847FEC5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F353-A0D2-4C40-BD1F-AF8319DC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EE06-4039-4153-AA90-354D54FA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C2D0C-5B8D-4EEF-8132-F3E5093D8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D12B-A4FA-4DD7-987E-FF270107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0092C-548A-461F-B175-6F613667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877A-8D86-4661-9F9E-0994F191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17AD-9FDB-4237-AB73-CE5FC4F4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EC191-D825-40AF-B8C0-C5AAC5931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1201-F4FB-42AC-A435-AC600376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7007-4DCA-4D7D-B068-56743CB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E91D-0AAB-4011-B145-D4253BD6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8115C-CB0B-4CF6-8FD7-734AFD40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78169-D04C-436E-AFB2-074ED30C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25621-5CF8-4923-89A8-A0A370D4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E26F-92F8-44C1-8BCE-6BCF15CFE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A977-3B96-43F7-83A3-823D915166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0D55-7C94-460F-AA56-FF9D3DEFC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B4AB-F9ED-4A64-871A-54152FA89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5E3E-E658-4C46-ACA3-7EE56C6FF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D2F-D327-4F3B-B0C6-F7F5A044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0"/>
            <a:ext cx="9144000" cy="2387600"/>
          </a:xfrm>
        </p:spPr>
        <p:txBody>
          <a:bodyPr/>
          <a:lstStyle/>
          <a:p>
            <a:r>
              <a:rPr lang="en-US" dirty="0"/>
              <a:t>Strafer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ADBC3-882A-4977-9CD4-DF5CAA5D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5296" y="502816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 Tudosie Marius-Razvan</a:t>
            </a:r>
          </a:p>
          <a:p>
            <a:pPr algn="r"/>
            <a:r>
              <a:rPr lang="en-US" dirty="0"/>
              <a:t>                          	     </a:t>
            </a:r>
            <a:r>
              <a:rPr lang="en-US" dirty="0" err="1"/>
              <a:t>Stoica</a:t>
            </a:r>
            <a:r>
              <a:rPr lang="en-US" dirty="0"/>
              <a:t> Mihai-</a:t>
            </a:r>
            <a:r>
              <a:rPr lang="en-US" dirty="0" err="1"/>
              <a:t>Nicusor</a:t>
            </a:r>
            <a:endParaRPr lang="en-US" dirty="0"/>
          </a:p>
          <a:p>
            <a:pPr algn="r"/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: Laura </a:t>
            </a:r>
            <a:r>
              <a:rPr lang="en-US" dirty="0" err="1"/>
              <a:t>Coravu</a:t>
            </a:r>
            <a:endParaRPr lang="en-US" dirty="0"/>
          </a:p>
          <a:p>
            <a:pPr algn="r"/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641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9A0D-5602-418D-838F-E68E0CFA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</a:t>
            </a:r>
            <a:r>
              <a:rPr lang="en-US" dirty="0" err="1"/>
              <a:t>vorba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3554-611E-4B25-A2A4-739CAE24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Strafer II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Open-World, in care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astronaut care s-a </a:t>
            </a:r>
            <a:r>
              <a:rPr lang="en-US" dirty="0" err="1"/>
              <a:t>prabusit</a:t>
            </a:r>
            <a:r>
              <a:rPr lang="en-US" dirty="0"/>
              <a:t> pe o </a:t>
            </a:r>
            <a:r>
              <a:rPr lang="en-US" dirty="0" err="1"/>
              <a:t>planeta</a:t>
            </a:r>
            <a:r>
              <a:rPr lang="en-US" dirty="0"/>
              <a:t> </a:t>
            </a:r>
            <a:r>
              <a:rPr lang="en-US" dirty="0" err="1"/>
              <a:t>straina</a:t>
            </a:r>
            <a:r>
              <a:rPr lang="en-US" dirty="0"/>
              <a:t>. Pe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secretele</a:t>
            </a:r>
            <a:r>
              <a:rPr lang="en-US" dirty="0"/>
              <a:t> </a:t>
            </a:r>
            <a:r>
              <a:rPr lang="en-US" dirty="0" err="1"/>
              <a:t>planetei</a:t>
            </a:r>
            <a:r>
              <a:rPr lang="en-US" dirty="0"/>
              <a:t> pe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scape din </a:t>
            </a:r>
            <a:r>
              <a:rPr lang="en-US" dirty="0" err="1"/>
              <a:t>acest</a:t>
            </a:r>
            <a:r>
              <a:rPr lang="en-US" dirty="0"/>
              <a:t> loc </a:t>
            </a:r>
            <a:r>
              <a:rPr lang="en-US" dirty="0" err="1"/>
              <a:t>uitat</a:t>
            </a:r>
            <a:r>
              <a:rPr lang="en-US" dirty="0"/>
              <a:t> de </a:t>
            </a:r>
            <a:r>
              <a:rPr lang="en-US" dirty="0" err="1"/>
              <a:t>lume</a:t>
            </a:r>
            <a:r>
              <a:rPr lang="en-US" dirty="0"/>
              <a:t>.</a:t>
            </a:r>
          </a:p>
          <a:p>
            <a:r>
              <a:rPr lang="en-US" dirty="0"/>
              <a:t>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instrumentelor</a:t>
            </a:r>
            <a:r>
              <a:rPr lang="en-US" dirty="0"/>
              <a:t> pe care le are la </a:t>
            </a:r>
            <a:r>
              <a:rPr lang="en-US" dirty="0" err="1"/>
              <a:t>indemana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supravietuiasca</a:t>
            </a:r>
            <a:r>
              <a:rPr lang="en-US" dirty="0"/>
              <a:t> </a:t>
            </a:r>
            <a:r>
              <a:rPr lang="en-US" dirty="0" err="1"/>
              <a:t>atacurilor</a:t>
            </a:r>
            <a:r>
              <a:rPr lang="en-US" dirty="0"/>
              <a:t> </a:t>
            </a:r>
            <a:r>
              <a:rPr lang="en-US" dirty="0" err="1"/>
              <a:t>creaturilor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robotilor</a:t>
            </a:r>
            <a:r>
              <a:rPr lang="en-US" dirty="0"/>
              <a:t> lor. </a:t>
            </a:r>
            <a:r>
              <a:rPr lang="en-US" dirty="0" err="1"/>
              <a:t>Printre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se </a:t>
            </a:r>
            <a:r>
              <a:rPr lang="en-US" dirty="0" err="1"/>
              <a:t>numara</a:t>
            </a:r>
            <a:r>
              <a:rPr lang="en-US" dirty="0"/>
              <a:t> o </a:t>
            </a:r>
            <a:r>
              <a:rPr lang="en-US" dirty="0" err="1"/>
              <a:t>gaura</a:t>
            </a:r>
            <a:r>
              <a:rPr lang="en-US" dirty="0"/>
              <a:t> </a:t>
            </a:r>
            <a:r>
              <a:rPr lang="en-US" dirty="0" err="1"/>
              <a:t>neagra</a:t>
            </a:r>
            <a:r>
              <a:rPr lang="en-US" dirty="0"/>
              <a:t> de </a:t>
            </a:r>
            <a:r>
              <a:rPr lang="en-US" dirty="0" err="1"/>
              <a:t>buzunar</a:t>
            </a:r>
            <a:r>
              <a:rPr lang="en-US" dirty="0"/>
              <a:t>, un portal-gun, un </a:t>
            </a:r>
            <a:r>
              <a:rPr lang="en-US" dirty="0" err="1"/>
              <a:t>statick</a:t>
            </a:r>
            <a:r>
              <a:rPr lang="en-US" dirty="0"/>
              <a:t>-lock, o </a:t>
            </a:r>
            <a:r>
              <a:rPr lang="en-US" dirty="0" err="1"/>
              <a:t>sabie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desigur</a:t>
            </a:r>
            <a:r>
              <a:rPr lang="en-US" dirty="0"/>
              <a:t> un pistol laser.   </a:t>
            </a:r>
          </a:p>
        </p:txBody>
      </p:sp>
    </p:spTree>
    <p:extLst>
      <p:ext uri="{BB962C8B-B14F-4D97-AF65-F5344CB8AC3E}">
        <p14:creationId xmlns:p14="http://schemas.microsoft.com/office/powerpoint/2010/main" val="37647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E331-0D1D-43D2-8DA2-415E71CD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</a:t>
            </a:r>
            <a:r>
              <a:rPr lang="en-US" dirty="0" err="1"/>
              <a:t>tehnice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2F2F-6332-492F-8844-20941F96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, </a:t>
            </a:r>
            <a:r>
              <a:rPr lang="en-US" dirty="0" err="1"/>
              <a:t>consideram</a:t>
            </a:r>
            <a:r>
              <a:rPr lang="en-US" dirty="0"/>
              <a:t> important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: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salvare</a:t>
            </a:r>
            <a:r>
              <a:rPr lang="en-US" dirty="0"/>
              <a:t>, side-</a:t>
            </a:r>
            <a:r>
              <a:rPr lang="en-US" dirty="0" err="1"/>
              <a:t>scrollerul</a:t>
            </a:r>
            <a:r>
              <a:rPr lang="en-US" dirty="0"/>
              <a:t>,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,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npc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eventuri</a:t>
            </a:r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au un </a:t>
            </a:r>
            <a:r>
              <a:rPr lang="en-US" dirty="0" err="1"/>
              <a:t>rol</a:t>
            </a:r>
            <a:r>
              <a:rPr lang="en-US" dirty="0"/>
              <a:t> important in </a:t>
            </a:r>
            <a:r>
              <a:rPr lang="en-US" dirty="0" err="1"/>
              <a:t>experienta</a:t>
            </a:r>
            <a:r>
              <a:rPr lang="en-US" dirty="0"/>
              <a:t> </a:t>
            </a:r>
            <a:r>
              <a:rPr lang="en-US" dirty="0" err="1"/>
              <a:t>totala</a:t>
            </a:r>
            <a:r>
              <a:rPr lang="en-US" dirty="0"/>
              <a:t> a </a:t>
            </a:r>
            <a:r>
              <a:rPr lang="en-US" dirty="0" err="1"/>
              <a:t>utilizatorului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facand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unitar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complex.</a:t>
            </a:r>
          </a:p>
        </p:txBody>
      </p:sp>
    </p:spTree>
    <p:extLst>
      <p:ext uri="{BB962C8B-B14F-4D97-AF65-F5344CB8AC3E}">
        <p14:creationId xmlns:p14="http://schemas.microsoft.com/office/powerpoint/2010/main" val="332347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0FFB-266A-4323-8B7E-99FF86B4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salvare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60B4-E9A9-4A66-BA74-0370BB47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consideram</a:t>
            </a:r>
            <a:r>
              <a:rPr lang="en-US" dirty="0"/>
              <a:t> ca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contina</a:t>
            </a:r>
            <a:r>
              <a:rPr lang="en-US" dirty="0"/>
              <a:t> un system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oprirea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reluarea</a:t>
            </a:r>
            <a:r>
              <a:rPr lang="en-US" dirty="0"/>
              <a:t> la un alt moment de </a:t>
            </a:r>
            <a:r>
              <a:rPr lang="en-US" dirty="0" err="1"/>
              <a:t>timp</a:t>
            </a:r>
            <a:r>
              <a:rPr lang="en-US" dirty="0"/>
              <a:t> a </a:t>
            </a:r>
            <a:r>
              <a:rPr lang="en-US" dirty="0" err="1"/>
              <a:t>activitatilor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jocul</a:t>
            </a:r>
            <a:r>
              <a:rPr lang="en-US" dirty="0"/>
              <a:t> nostrum, Strafer II. </a:t>
            </a:r>
            <a:r>
              <a:rPr lang="en-US" dirty="0" err="1"/>
              <a:t>Noi</a:t>
            </a:r>
            <a:r>
              <a:rPr lang="en-US" dirty="0"/>
              <a:t> am </a:t>
            </a:r>
            <a:r>
              <a:rPr lang="en-US" dirty="0" err="1"/>
              <a:t>impelmentat</a:t>
            </a:r>
            <a:r>
              <a:rPr lang="en-US" dirty="0"/>
              <a:t> un system care </a:t>
            </a:r>
            <a:r>
              <a:rPr lang="en-US" dirty="0" err="1"/>
              <a:t>salveaza</a:t>
            </a:r>
            <a:r>
              <a:rPr lang="en-US" dirty="0"/>
              <a:t> 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folositoare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pozitia</a:t>
            </a:r>
            <a:r>
              <a:rPr lang="en-US" dirty="0"/>
              <a:t> pe </a:t>
            </a:r>
            <a:r>
              <a:rPr lang="en-US" dirty="0" err="1"/>
              <a:t>harta</a:t>
            </a:r>
            <a:r>
              <a:rPr lang="en-US" dirty="0"/>
              <a:t> la </a:t>
            </a:r>
            <a:r>
              <a:rPr lang="en-US" dirty="0" err="1"/>
              <a:t>momentul</a:t>
            </a:r>
            <a:r>
              <a:rPr lang="en-US" dirty="0"/>
              <a:t> respective, </a:t>
            </a:r>
            <a:r>
              <a:rPr lang="en-US" dirty="0" err="1"/>
              <a:t>progresia</a:t>
            </a:r>
            <a:r>
              <a:rPr lang="en-US" dirty="0"/>
              <a:t> </a:t>
            </a:r>
            <a:r>
              <a:rPr lang="en-US" dirty="0" err="1"/>
              <a:t>povestii</a:t>
            </a:r>
            <a:r>
              <a:rPr lang="en-US" dirty="0"/>
              <a:t>,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iteme</a:t>
            </a:r>
            <a:r>
              <a:rPr lang="en-US" dirty="0"/>
              <a:t> in </a:t>
            </a:r>
            <a:r>
              <a:rPr lang="en-US" dirty="0" err="1"/>
              <a:t>posesia</a:t>
            </a:r>
            <a:r>
              <a:rPr lang="en-US" dirty="0"/>
              <a:t> </a:t>
            </a:r>
            <a:r>
              <a:rPr lang="en-US" dirty="0" err="1"/>
              <a:t>jucatorului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portiunile</a:t>
            </a:r>
            <a:r>
              <a:rPr lang="en-US" dirty="0"/>
              <a:t> de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vizitate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9451-91DC-4416-BC33-3558B9D9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</a:t>
            </a:r>
            <a:r>
              <a:rPr lang="en-US" dirty="0" err="1"/>
              <a:t>scrollerul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BDD-5516-4E4D-A6C9-F50641A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Side-</a:t>
            </a:r>
            <a:r>
              <a:rPr lang="en-US" dirty="0" err="1"/>
              <a:t>scrollerul</a:t>
            </a:r>
            <a:r>
              <a:rPr lang="en-US" dirty="0"/>
              <a:t> </a:t>
            </a:r>
            <a:r>
              <a:rPr lang="en-US" dirty="0" err="1"/>
              <a:t>faciliteaza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Open-Word. El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jucatorului</a:t>
            </a:r>
            <a:r>
              <a:rPr lang="en-US" dirty="0"/>
              <a:t> in </a:t>
            </a:r>
            <a:r>
              <a:rPr lang="en-US" dirty="0" err="1"/>
              <a:t>lume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fundalul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pozitie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61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F1B-FABF-4BE4-8764-BF711119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4FAD-8867-44FD-853A-2F0DFEAD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5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9A1-FEDC-4BDA-B7DC-8DC63517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NPC-urile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3242-8994-444B-B037-AE2E48AD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Strafer II</vt:lpstr>
      <vt:lpstr>Despre ce e vorba?</vt:lpstr>
      <vt:lpstr>Date tehnice</vt:lpstr>
      <vt:lpstr>Sistemul de salvare</vt:lpstr>
      <vt:lpstr>Side-scrollerul</vt:lpstr>
      <vt:lpstr>Interfata grafica</vt:lpstr>
      <vt:lpstr>NPC-urile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Strafer II</dc:title>
  <dc:creator>Tudosie Marius-Razvan</dc:creator>
  <cp:lastModifiedBy>Tudosie Marius-Razvan</cp:lastModifiedBy>
  <cp:revision>1</cp:revision>
  <dcterms:created xsi:type="dcterms:W3CDTF">2022-02-27T11:50:19Z</dcterms:created>
  <dcterms:modified xsi:type="dcterms:W3CDTF">2022-02-27T11:50:27Z</dcterms:modified>
</cp:coreProperties>
</file>