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27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9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emt0gZBGp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9A0D-5602-418D-838F-E68E0CFA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218"/>
            <a:ext cx="10515600" cy="591730"/>
          </a:xfrm>
        </p:spPr>
        <p:txBody>
          <a:bodyPr>
            <a:normAutofit/>
          </a:bodyPr>
          <a:lstStyle/>
          <a:p>
            <a:r>
              <a:rPr lang="en-US" sz="3200" dirty="0" err="1"/>
              <a:t>Despre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e </a:t>
            </a:r>
            <a:r>
              <a:rPr lang="en-US" sz="3200" dirty="0" err="1"/>
              <a:t>vorba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3554-611E-4B25-A2A4-739CAE24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31" y="26285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Strafer II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joc</a:t>
            </a:r>
            <a:r>
              <a:rPr lang="en-US" sz="2000" dirty="0"/>
              <a:t> Open-World action-RPG, in care </a:t>
            </a:r>
            <a:r>
              <a:rPr lang="en-US" sz="2000" dirty="0" err="1"/>
              <a:t>jucatorul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rolul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astronaut care s-a </a:t>
            </a:r>
            <a:r>
              <a:rPr lang="en-US" sz="2000" dirty="0" err="1"/>
              <a:t>prabusit</a:t>
            </a:r>
            <a:r>
              <a:rPr lang="en-US" sz="2000" dirty="0"/>
              <a:t> pe o </a:t>
            </a:r>
            <a:r>
              <a:rPr lang="en-US" sz="2000" dirty="0" err="1"/>
              <a:t>planeta</a:t>
            </a:r>
            <a:r>
              <a:rPr lang="en-US" sz="2000" dirty="0"/>
              <a:t> </a:t>
            </a:r>
            <a:r>
              <a:rPr lang="en-US" sz="2000" dirty="0" err="1"/>
              <a:t>straina</a:t>
            </a:r>
            <a:r>
              <a:rPr lang="en-US" sz="2000" dirty="0"/>
              <a:t>. Pe </a:t>
            </a:r>
            <a:r>
              <a:rPr lang="en-US" sz="2000" dirty="0" err="1"/>
              <a:t>parcursul</a:t>
            </a:r>
            <a:r>
              <a:rPr lang="en-US" sz="2000" dirty="0"/>
              <a:t> </a:t>
            </a:r>
            <a:r>
              <a:rPr lang="en-US" sz="2000" dirty="0" err="1"/>
              <a:t>jocului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afla</a:t>
            </a:r>
            <a:r>
              <a:rPr lang="en-US" sz="2000" dirty="0"/>
              <a:t> </a:t>
            </a:r>
            <a:r>
              <a:rPr lang="en-US" sz="2000" dirty="0" err="1"/>
              <a:t>secretele</a:t>
            </a:r>
            <a:r>
              <a:rPr lang="en-US" sz="2000" dirty="0"/>
              <a:t> </a:t>
            </a:r>
            <a:r>
              <a:rPr lang="en-US" sz="2000" dirty="0" err="1"/>
              <a:t>planetei</a:t>
            </a:r>
            <a:r>
              <a:rPr lang="en-US" sz="2000" dirty="0"/>
              <a:t> pe care se </a:t>
            </a:r>
            <a:r>
              <a:rPr lang="en-US" sz="2000" dirty="0" err="1"/>
              <a:t>afla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incearca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scape din </a:t>
            </a:r>
            <a:r>
              <a:rPr lang="en-US" sz="2000" dirty="0" err="1"/>
              <a:t>acest</a:t>
            </a:r>
            <a:r>
              <a:rPr lang="en-US" sz="2000" dirty="0"/>
              <a:t> loc </a:t>
            </a:r>
            <a:r>
              <a:rPr lang="en-US" sz="2000" dirty="0" err="1"/>
              <a:t>uitat</a:t>
            </a:r>
            <a:r>
              <a:rPr lang="en-US" sz="2000" dirty="0"/>
              <a:t> de </a:t>
            </a:r>
            <a:r>
              <a:rPr lang="en-US" sz="2000" dirty="0" err="1"/>
              <a:t>lume</a:t>
            </a:r>
            <a:r>
              <a:rPr lang="en-US" sz="2000" dirty="0"/>
              <a:t>. Cu </a:t>
            </a:r>
            <a:r>
              <a:rPr lang="en-US" sz="2000" dirty="0" err="1"/>
              <a:t>ajutorul</a:t>
            </a:r>
            <a:r>
              <a:rPr lang="en-US" sz="2000" dirty="0"/>
              <a:t> </a:t>
            </a:r>
            <a:r>
              <a:rPr lang="en-US" sz="2000" dirty="0" err="1"/>
              <a:t>instrumentelor</a:t>
            </a:r>
            <a:r>
              <a:rPr lang="en-US" sz="2000" dirty="0"/>
              <a:t> pe care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obtina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fortat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supravietuiasca</a:t>
            </a:r>
            <a:r>
              <a:rPr lang="en-US" sz="2000" dirty="0"/>
              <a:t> </a:t>
            </a:r>
            <a:r>
              <a:rPr lang="en-US" sz="2000" dirty="0" err="1"/>
              <a:t>atacurilor</a:t>
            </a:r>
            <a:r>
              <a:rPr lang="en-US" sz="2000" dirty="0"/>
              <a:t> </a:t>
            </a:r>
            <a:r>
              <a:rPr lang="en-US" sz="2000" dirty="0" err="1"/>
              <a:t>creaturilor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robotilor</a:t>
            </a:r>
            <a:r>
              <a:rPr lang="en-US" sz="20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6CBB5-9A53-4CFC-B6C3-41751B3928A9}"/>
              </a:ext>
            </a:extLst>
          </p:cNvPr>
          <p:cNvSpPr txBox="1"/>
          <p:nvPr/>
        </p:nvSpPr>
        <p:spPr>
          <a:xfrm>
            <a:off x="5931017" y="646223"/>
            <a:ext cx="542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echipa</a:t>
            </a:r>
            <a:r>
              <a:rPr lang="en-US" dirty="0"/>
              <a:t> “CV9 project blue”: </a:t>
            </a:r>
            <a:r>
              <a:rPr lang="en-US" dirty="0" err="1"/>
              <a:t>Tudosie</a:t>
            </a:r>
            <a:r>
              <a:rPr lang="en-US" dirty="0"/>
              <a:t> Marius-Razvan</a:t>
            </a:r>
          </a:p>
          <a:p>
            <a:pPr algn="r"/>
            <a:r>
              <a:rPr lang="en-US" dirty="0"/>
              <a:t>                          	     Stoica Mihai-Nicusor</a:t>
            </a:r>
          </a:p>
          <a:p>
            <a:pPr algn="r"/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coordonator</a:t>
            </a:r>
            <a:r>
              <a:rPr lang="en-US" dirty="0"/>
              <a:t>: Laura </a:t>
            </a:r>
            <a:r>
              <a:rPr lang="en-US" dirty="0" err="1"/>
              <a:t>Coravu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30EB1B-0098-499A-AA0D-9CF15FED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07" y="-535221"/>
            <a:ext cx="4128083" cy="2322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5997A8-5F6A-42E2-96C2-C743EF25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884" y="3906780"/>
            <a:ext cx="2190532" cy="1225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DFA2BC-F0A2-4FDC-8615-818674AB7390}"/>
              </a:ext>
            </a:extLst>
          </p:cNvPr>
          <p:cNvSpPr txBox="1"/>
          <p:nvPr/>
        </p:nvSpPr>
        <p:spPr>
          <a:xfrm>
            <a:off x="838200" y="4345497"/>
            <a:ext cx="611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influentele</a:t>
            </a:r>
            <a:r>
              <a:rPr lang="en-US" dirty="0"/>
              <a:t> </a:t>
            </a:r>
            <a:r>
              <a:rPr lang="en-US" dirty="0" err="1"/>
              <a:t>notabile</a:t>
            </a:r>
            <a:r>
              <a:rPr lang="en-US" dirty="0"/>
              <a:t> se </a:t>
            </a:r>
            <a:r>
              <a:rPr lang="en-US" dirty="0" err="1"/>
              <a:t>numara</a:t>
            </a:r>
            <a:r>
              <a:rPr lang="en-US" dirty="0"/>
              <a:t>:”The legend of Zelda: a Link to the past”, “DOOM” </a:t>
            </a:r>
            <a:r>
              <a:rPr lang="en-US" dirty="0" err="1"/>
              <a:t>si</a:t>
            </a:r>
            <a:r>
              <a:rPr lang="en-US" dirty="0"/>
              <a:t> “God of War”</a:t>
            </a:r>
          </a:p>
        </p:txBody>
      </p:sp>
    </p:spTree>
    <p:extLst>
      <p:ext uri="{BB962C8B-B14F-4D97-AF65-F5344CB8AC3E}">
        <p14:creationId xmlns:p14="http://schemas.microsoft.com/office/powerpoint/2010/main" val="37647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E331-0D1D-43D2-8DA2-415E71CD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Date </a:t>
            </a:r>
            <a:r>
              <a:rPr lang="en-US" sz="4400" dirty="0" err="1"/>
              <a:t>tehnice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2F2F-6332-492F-8844-20941F96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7" y="1253331"/>
            <a:ext cx="9613951" cy="4351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en-US" dirty="0"/>
              <a:t>, </a:t>
            </a:r>
            <a:r>
              <a:rPr lang="en-US" dirty="0" err="1"/>
              <a:t>proiectul</a:t>
            </a:r>
            <a:r>
              <a:rPr lang="en-US" dirty="0"/>
              <a:t> are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cu </a:t>
            </a:r>
            <a:r>
              <a:rPr lang="en-US" dirty="0" err="1"/>
              <a:t>celalalt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experienta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complexa</a:t>
            </a:r>
            <a:r>
              <a:rPr lang="en-US" dirty="0"/>
              <a:t>, fara </a:t>
            </a:r>
            <a:r>
              <a:rPr lang="en-US" dirty="0" err="1"/>
              <a:t>sa</a:t>
            </a:r>
            <a:r>
              <a:rPr lang="en-US" dirty="0"/>
              <a:t> sacrifice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grafice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notabile</a:t>
            </a:r>
            <a:r>
              <a:rPr lang="en-US" dirty="0"/>
              <a:t> sunt: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salvare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eventuri</a:t>
            </a:r>
            <a:r>
              <a:rPr lang="en-US" dirty="0"/>
              <a:t>, world </a:t>
            </a:r>
            <a:r>
              <a:rPr lang="en-US" dirty="0" err="1"/>
              <a:t>listenerul</a:t>
            </a:r>
            <a:r>
              <a:rPr lang="en-US" dirty="0"/>
              <a:t>, </a:t>
            </a:r>
            <a:r>
              <a:rPr lang="en-US" dirty="0" err="1"/>
              <a:t>scrollerul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muzica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combat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sunt </a:t>
            </a:r>
            <a:r>
              <a:rPr lang="en-US" dirty="0" err="1"/>
              <a:t>conectate</a:t>
            </a:r>
            <a:r>
              <a:rPr lang="en-US" dirty="0"/>
              <a:t> la </a:t>
            </a:r>
            <a:r>
              <a:rPr lang="en-US" dirty="0" err="1"/>
              <a:t>clasa</a:t>
            </a:r>
            <a:r>
              <a:rPr lang="en-US" dirty="0"/>
              <a:t> de Player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PlayWorld</a:t>
            </a:r>
            <a:r>
              <a:rPr lang="en-US" dirty="0"/>
              <a:t>(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simularii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F81EB-8D30-440C-BEA3-62E7433D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00" y="3511779"/>
            <a:ext cx="6302928" cy="30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0FFB-266A-4323-8B7E-99FF86B4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17"/>
            <a:ext cx="10515600" cy="591220"/>
          </a:xfrm>
        </p:spPr>
        <p:txBody>
          <a:bodyPr>
            <a:normAutofit/>
          </a:bodyPr>
          <a:lstStyle/>
          <a:p>
            <a:r>
              <a:rPr lang="en-US" sz="3200" dirty="0" err="1"/>
              <a:t>Sistemul</a:t>
            </a:r>
            <a:r>
              <a:rPr lang="en-US" sz="3200" dirty="0"/>
              <a:t> de </a:t>
            </a:r>
            <a:r>
              <a:rPr lang="en-US" sz="3200" dirty="0" err="1"/>
              <a:t>salvare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60B4-E9A9-4A66-BA74-0370BB47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" y="681037"/>
            <a:ext cx="11174136" cy="14078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joc</a:t>
            </a:r>
            <a:r>
              <a:rPr lang="en-US" sz="2000" dirty="0"/>
              <a:t> </a:t>
            </a:r>
            <a:r>
              <a:rPr lang="en-US" sz="2000" dirty="0" err="1"/>
              <a:t>consideram</a:t>
            </a:r>
            <a:r>
              <a:rPr lang="en-US" sz="2000" dirty="0"/>
              <a:t> ca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contina</a:t>
            </a:r>
            <a:r>
              <a:rPr lang="en-US" sz="2000" dirty="0"/>
              <a:t> un save system care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oprirea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reluarea</a:t>
            </a:r>
            <a:r>
              <a:rPr lang="en-US" sz="2000" dirty="0"/>
              <a:t> la un alt moment de </a:t>
            </a:r>
            <a:r>
              <a:rPr lang="en-US" sz="2000" dirty="0" err="1"/>
              <a:t>timp</a:t>
            </a:r>
            <a:r>
              <a:rPr lang="en-US" sz="2000" dirty="0"/>
              <a:t> a </a:t>
            </a:r>
            <a:r>
              <a:rPr lang="en-US" sz="2000" dirty="0" err="1"/>
              <a:t>activitatilor</a:t>
            </a:r>
            <a:r>
              <a:rPr lang="en-US" sz="2000" dirty="0"/>
              <a:t>.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cazul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in </a:t>
            </a:r>
            <a:r>
              <a:rPr lang="en-US" sz="2000" dirty="0" err="1"/>
              <a:t>jocul</a:t>
            </a:r>
            <a:r>
              <a:rPr lang="en-US" sz="2000" dirty="0"/>
              <a:t> </a:t>
            </a:r>
            <a:r>
              <a:rPr lang="en-US" sz="2000" dirty="0" err="1"/>
              <a:t>nostru</a:t>
            </a:r>
            <a:r>
              <a:rPr lang="en-US" sz="2000" dirty="0"/>
              <a:t>, Strafer II. Am </a:t>
            </a:r>
            <a:r>
              <a:rPr lang="en-US" sz="2000" dirty="0" err="1"/>
              <a:t>impelmentat</a:t>
            </a:r>
            <a:r>
              <a:rPr lang="en-US" sz="2000" dirty="0"/>
              <a:t> un </a:t>
            </a:r>
            <a:r>
              <a:rPr lang="en-US" sz="2000" dirty="0" err="1"/>
              <a:t>sistem</a:t>
            </a:r>
            <a:r>
              <a:rPr lang="en-US" sz="2000" dirty="0"/>
              <a:t> care </a:t>
            </a:r>
            <a:r>
              <a:rPr lang="en-US" sz="2000" dirty="0" err="1"/>
              <a:t>salveaza</a:t>
            </a:r>
            <a:r>
              <a:rPr lang="en-US" sz="2000" dirty="0"/>
              <a:t> automat in </a:t>
            </a:r>
            <a:r>
              <a:rPr lang="en-US" sz="2000" dirty="0" err="1"/>
              <a:t>fisiere</a:t>
            </a:r>
            <a:r>
              <a:rPr lang="en-US" sz="2000" dirty="0"/>
              <a:t> text </a:t>
            </a:r>
            <a:r>
              <a:rPr lang="en-US" sz="2000" dirty="0" err="1"/>
              <a:t>diferite</a:t>
            </a:r>
            <a:r>
              <a:rPr lang="en-US" sz="2000" dirty="0"/>
              <a:t> </a:t>
            </a:r>
            <a:r>
              <a:rPr lang="en-US" sz="2000" dirty="0" err="1"/>
              <a:t>lucruri</a:t>
            </a:r>
            <a:r>
              <a:rPr lang="en-US" sz="2000" dirty="0"/>
              <a:t> </a:t>
            </a:r>
            <a:r>
              <a:rPr lang="en-US" sz="2000" dirty="0" err="1"/>
              <a:t>necesare</a:t>
            </a:r>
            <a:r>
              <a:rPr lang="en-US" sz="2000"/>
              <a:t> pentru</a:t>
            </a:r>
            <a:r>
              <a:rPr lang="en-US" sz="2000" dirty="0"/>
              <a:t> </a:t>
            </a:r>
            <a:r>
              <a:rPr lang="en-US" sz="2000" dirty="0" err="1"/>
              <a:t>joc</a:t>
            </a:r>
            <a:r>
              <a:rPr lang="en-US" sz="2000" dirty="0"/>
              <a:t> ( </a:t>
            </a:r>
            <a:r>
              <a:rPr lang="en-US" sz="2000" dirty="0" err="1"/>
              <a:t>pozitia</a:t>
            </a:r>
            <a:r>
              <a:rPr lang="en-US" sz="2000" dirty="0"/>
              <a:t> pe </a:t>
            </a:r>
            <a:r>
              <a:rPr lang="en-US" sz="2000" dirty="0" err="1"/>
              <a:t>harta</a:t>
            </a:r>
            <a:r>
              <a:rPr lang="en-US" sz="2000" dirty="0"/>
              <a:t> la </a:t>
            </a:r>
            <a:r>
              <a:rPr lang="en-US" sz="2000" dirty="0" err="1"/>
              <a:t>momentul</a:t>
            </a:r>
            <a:r>
              <a:rPr lang="en-US" sz="2000" dirty="0"/>
              <a:t> </a:t>
            </a:r>
            <a:r>
              <a:rPr lang="en-US" sz="2000" dirty="0" err="1"/>
              <a:t>respectiv</a:t>
            </a:r>
            <a:r>
              <a:rPr lang="en-US" sz="2000" dirty="0"/>
              <a:t>, </a:t>
            </a:r>
            <a:r>
              <a:rPr lang="en-US" sz="2000" dirty="0" err="1"/>
              <a:t>progresia</a:t>
            </a:r>
            <a:r>
              <a:rPr lang="en-US" sz="2000" dirty="0"/>
              <a:t> </a:t>
            </a:r>
            <a:r>
              <a:rPr lang="en-US" sz="2000" dirty="0" err="1"/>
              <a:t>povestii</a:t>
            </a:r>
            <a:r>
              <a:rPr lang="en-US" sz="2000" dirty="0"/>
              <a:t>, </a:t>
            </a:r>
            <a:r>
              <a:rPr lang="en-US" sz="2000" dirty="0" err="1"/>
              <a:t>itemele</a:t>
            </a:r>
            <a:r>
              <a:rPr lang="en-US" sz="2000" dirty="0"/>
              <a:t> </a:t>
            </a:r>
            <a:r>
              <a:rPr lang="en-US" sz="2000" dirty="0" err="1"/>
              <a:t>jucatorului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portiunile</a:t>
            </a:r>
            <a:r>
              <a:rPr lang="en-US" sz="2000" dirty="0"/>
              <a:t> de </a:t>
            </a:r>
            <a:r>
              <a:rPr lang="en-US" sz="2000" dirty="0" err="1"/>
              <a:t>harta</a:t>
            </a:r>
            <a:r>
              <a:rPr lang="en-US" sz="2000" dirty="0"/>
              <a:t> </a:t>
            </a:r>
            <a:r>
              <a:rPr lang="en-US" sz="2000" dirty="0" err="1"/>
              <a:t>vizitate</a:t>
            </a:r>
            <a:r>
              <a:rPr lang="en-US" sz="2000" dirty="0"/>
              <a:t>.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acestea</a:t>
            </a:r>
            <a:r>
              <a:rPr lang="en-US" sz="2000" dirty="0"/>
              <a:t> sunt </a:t>
            </a:r>
            <a:r>
              <a:rPr lang="en-US" sz="2000" dirty="0" err="1"/>
              <a:t>transmise</a:t>
            </a:r>
            <a:r>
              <a:rPr lang="en-US" sz="2000" dirty="0"/>
              <a:t> in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WorldData</a:t>
            </a:r>
            <a:r>
              <a:rPr lang="en-US" sz="2000" dirty="0"/>
              <a:t>, </a:t>
            </a:r>
            <a:r>
              <a:rPr lang="en-US" sz="2000" dirty="0" err="1"/>
              <a:t>ce</a:t>
            </a:r>
            <a:r>
              <a:rPr lang="en-US" sz="2000" dirty="0"/>
              <a:t> are </a:t>
            </a:r>
            <a:r>
              <a:rPr lang="en-US" sz="2000" dirty="0" err="1"/>
              <a:t>rolul</a:t>
            </a:r>
            <a:r>
              <a:rPr lang="en-US" sz="2000" dirty="0"/>
              <a:t> de a </a:t>
            </a:r>
            <a:r>
              <a:rPr lang="en-US" sz="2000" dirty="0" err="1"/>
              <a:t>memora</a:t>
            </a:r>
            <a:r>
              <a:rPr lang="en-US" sz="2000" dirty="0"/>
              <a:t> </a:t>
            </a:r>
            <a:r>
              <a:rPr lang="en-US" sz="2000" dirty="0" err="1"/>
              <a:t>datele</a:t>
            </a:r>
            <a:r>
              <a:rPr lang="en-US" sz="2000" dirty="0"/>
              <a:t> pe care le </a:t>
            </a:r>
            <a:r>
              <a:rPr lang="en-US" sz="2000" dirty="0" err="1"/>
              <a:t>prelucreaza</a:t>
            </a:r>
            <a:r>
              <a:rPr lang="en-US" sz="2000" dirty="0"/>
              <a:t> </a:t>
            </a:r>
            <a:r>
              <a:rPr lang="en-US" sz="2000" dirty="0" err="1"/>
              <a:t>sistemul</a:t>
            </a:r>
            <a:r>
              <a:rPr lang="en-US" sz="2000" dirty="0"/>
              <a:t> de </a:t>
            </a:r>
            <a:r>
              <a:rPr lang="en-US" sz="2000" dirty="0" err="1"/>
              <a:t>eventuri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clasa</a:t>
            </a:r>
            <a:r>
              <a:rPr lang="en-US" sz="2000" dirty="0"/>
              <a:t> Player.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64259-D9A3-433C-8074-27F1344524B5}"/>
              </a:ext>
            </a:extLst>
          </p:cNvPr>
          <p:cNvSpPr txBox="1"/>
          <p:nvPr/>
        </p:nvSpPr>
        <p:spPr>
          <a:xfrm>
            <a:off x="838200" y="2088859"/>
            <a:ext cx="5872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Sistemul</a:t>
            </a:r>
            <a:r>
              <a:rPr lang="en-US" sz="3200" dirty="0"/>
              <a:t> de </a:t>
            </a:r>
            <a:r>
              <a:rPr lang="en-US" sz="3200" dirty="0" err="1"/>
              <a:t>eventuri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1366A-7293-47C3-A541-8D3874E45AA6}"/>
              </a:ext>
            </a:extLst>
          </p:cNvPr>
          <p:cNvSpPr txBox="1"/>
          <p:nvPr/>
        </p:nvSpPr>
        <p:spPr>
          <a:xfrm>
            <a:off x="64665" y="2690336"/>
            <a:ext cx="5500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open world,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liber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exploreze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, </a:t>
            </a:r>
            <a:r>
              <a:rPr lang="en-US" dirty="0" err="1"/>
              <a:t>povestea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are o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liniara</a:t>
            </a:r>
            <a:r>
              <a:rPr lang="en-US" dirty="0"/>
              <a:t>.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eventuri</a:t>
            </a:r>
            <a:r>
              <a:rPr lang="en-US" dirty="0"/>
              <a:t> tine </a:t>
            </a:r>
            <a:r>
              <a:rPr lang="en-US" dirty="0" err="1"/>
              <a:t>cont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frame al </a:t>
            </a:r>
            <a:r>
              <a:rPr lang="en-US" dirty="0" err="1"/>
              <a:t>jocului</a:t>
            </a:r>
            <a:r>
              <a:rPr lang="en-US" dirty="0"/>
              <a:t> de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playerului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event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actiune</a:t>
            </a:r>
            <a:r>
              <a:rPr lang="en-US" dirty="0"/>
              <a:t> pe care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indeplineasca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avansa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event are </a:t>
            </a:r>
            <a:r>
              <a:rPr lang="en-US" dirty="0" err="1"/>
              <a:t>asociata</a:t>
            </a:r>
            <a:r>
              <a:rPr lang="en-US" dirty="0"/>
              <a:t> un </a:t>
            </a:r>
            <a:r>
              <a:rPr lang="en-US" dirty="0" err="1"/>
              <a:t>obiectiv</a:t>
            </a:r>
            <a:r>
              <a:rPr lang="en-US" dirty="0"/>
              <a:t> pe </a:t>
            </a:r>
            <a:r>
              <a:rPr lang="en-US" dirty="0" err="1"/>
              <a:t>harta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verificata</a:t>
            </a:r>
            <a:r>
              <a:rPr lang="en-US" dirty="0"/>
              <a:t> din </a:t>
            </a:r>
            <a:r>
              <a:rPr lang="en-US" dirty="0" err="1"/>
              <a:t>meniul</a:t>
            </a:r>
            <a:r>
              <a:rPr lang="en-US" dirty="0"/>
              <a:t> “Map”.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5E8F6-EF1F-43D9-BCB7-C46ACD87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31" y="15371"/>
            <a:ext cx="616759" cy="740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7FB4A-A3A6-450A-9A57-BB2BDD45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90" y="2250171"/>
            <a:ext cx="2787335" cy="2749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EFE0A0-B2CD-4E75-9C92-B73B6AF001E3}"/>
              </a:ext>
            </a:extLst>
          </p:cNvPr>
          <p:cNvSpPr txBox="1"/>
          <p:nvPr/>
        </p:nvSpPr>
        <p:spPr>
          <a:xfrm>
            <a:off x="6096000" y="5022651"/>
            <a:ext cx="385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Fisier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EventSystem.java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BCFA16-A926-4763-B2B1-F692FC946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606" y="2798065"/>
            <a:ext cx="2204687" cy="1261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C5C54B-8112-42A1-A344-41C1F1BE186E}"/>
              </a:ext>
            </a:extLst>
          </p:cNvPr>
          <p:cNvSpPr txBox="1"/>
          <p:nvPr/>
        </p:nvSpPr>
        <p:spPr>
          <a:xfrm>
            <a:off x="9140841" y="4082055"/>
            <a:ext cx="385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menu</a:t>
            </a:r>
          </a:p>
        </p:txBody>
      </p:sp>
    </p:spTree>
    <p:extLst>
      <p:ext uri="{BB962C8B-B14F-4D97-AF65-F5344CB8AC3E}">
        <p14:creationId xmlns:p14="http://schemas.microsoft.com/office/powerpoint/2010/main" val="988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9451-91DC-4416-BC33-3558B9D9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74" y="3708063"/>
            <a:ext cx="10515600" cy="423440"/>
          </a:xfrm>
        </p:spPr>
        <p:txBody>
          <a:bodyPr>
            <a:noAutofit/>
          </a:bodyPr>
          <a:lstStyle/>
          <a:p>
            <a:r>
              <a:rPr lang="en-US" sz="3200" dirty="0" err="1"/>
              <a:t>Scrollerul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DBDD-5516-4E4D-A6C9-F50641AD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3" y="4216487"/>
            <a:ext cx="11241947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Scrollerul</a:t>
            </a:r>
            <a:r>
              <a:rPr lang="en-US" sz="1800" dirty="0"/>
              <a:t> </a:t>
            </a:r>
            <a:r>
              <a:rPr lang="en-US" sz="1800" dirty="0" err="1"/>
              <a:t>faciliteaza</a:t>
            </a:r>
            <a:r>
              <a:rPr lang="en-US" sz="1800" dirty="0"/>
              <a:t> </a:t>
            </a:r>
            <a:r>
              <a:rPr lang="en-US" sz="1800" dirty="0" err="1"/>
              <a:t>dezvoltarea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joc</a:t>
            </a:r>
            <a:r>
              <a:rPr lang="en-US" sz="1800" dirty="0"/>
              <a:t> Open-Word, </a:t>
            </a:r>
            <a:r>
              <a:rPr lang="en-US" sz="1800" dirty="0" err="1"/>
              <a:t>nerestrictionand</a:t>
            </a:r>
            <a:r>
              <a:rPr lang="en-US" sz="1800" dirty="0"/>
              <a:t> </a:t>
            </a:r>
            <a:r>
              <a:rPr lang="en-US" sz="1800" dirty="0" err="1"/>
              <a:t>dimensiunea</a:t>
            </a:r>
            <a:r>
              <a:rPr lang="en-US" sz="1800" dirty="0"/>
              <a:t> </a:t>
            </a:r>
            <a:r>
              <a:rPr lang="en-US" sz="1800" dirty="0" err="1"/>
              <a:t>lumii</a:t>
            </a:r>
            <a:r>
              <a:rPr lang="en-US" sz="1800" dirty="0"/>
              <a:t> la </a:t>
            </a:r>
            <a:r>
              <a:rPr lang="en-US" sz="1800" dirty="0" err="1"/>
              <a:t>rezolutia</a:t>
            </a:r>
            <a:r>
              <a:rPr lang="en-US" sz="1800" dirty="0"/>
              <a:t> </a:t>
            </a:r>
            <a:r>
              <a:rPr lang="en-US" sz="1800" dirty="0" err="1"/>
              <a:t>ferestrei</a:t>
            </a:r>
            <a:r>
              <a:rPr lang="en-US" sz="1800" dirty="0"/>
              <a:t>. El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pozitia</a:t>
            </a:r>
            <a:r>
              <a:rPr lang="en-US" sz="1800" dirty="0"/>
              <a:t> </a:t>
            </a:r>
            <a:r>
              <a:rPr lang="en-US" sz="1800" dirty="0" err="1"/>
              <a:t>jucatorului</a:t>
            </a:r>
            <a:r>
              <a:rPr lang="en-US" sz="1800" dirty="0"/>
              <a:t> in </a:t>
            </a:r>
            <a:r>
              <a:rPr lang="en-US" sz="1800" dirty="0" err="1"/>
              <a:t>lume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actualizeaza</a:t>
            </a:r>
            <a:r>
              <a:rPr lang="en-US" sz="1800" dirty="0"/>
              <a:t> </a:t>
            </a:r>
            <a:r>
              <a:rPr lang="en-US" sz="1800" dirty="0" err="1"/>
              <a:t>pozitia</a:t>
            </a:r>
            <a:r>
              <a:rPr lang="en-US" sz="1800" dirty="0"/>
              <a:t> pe </a:t>
            </a:r>
            <a:r>
              <a:rPr lang="en-US" sz="1800" dirty="0" err="1"/>
              <a:t>ecran</a:t>
            </a:r>
            <a:r>
              <a:rPr lang="en-US" sz="1800" dirty="0"/>
              <a:t> a </a:t>
            </a:r>
            <a:r>
              <a:rPr lang="en-US" sz="1800" dirty="0" err="1"/>
              <a:t>obiectelor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fundalului</a:t>
            </a:r>
            <a:r>
              <a:rPr lang="en-US" sz="1800" dirty="0"/>
              <a:t> relative cu </a:t>
            </a:r>
            <a:r>
              <a:rPr lang="en-US" sz="1800" dirty="0" err="1"/>
              <a:t>Playerul</a:t>
            </a:r>
            <a:r>
              <a:rPr lang="en-US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3AE41-0B79-45C3-BB4B-FF9FFD8496EB}"/>
              </a:ext>
            </a:extLst>
          </p:cNvPr>
          <p:cNvSpPr txBox="1"/>
          <p:nvPr/>
        </p:nvSpPr>
        <p:spPr>
          <a:xfrm>
            <a:off x="111853" y="5132449"/>
            <a:ext cx="5394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Sistemul</a:t>
            </a:r>
            <a:r>
              <a:rPr lang="en-US" sz="3200" dirty="0"/>
              <a:t> de </a:t>
            </a:r>
            <a:r>
              <a:rPr lang="en-US" sz="3200" dirty="0" err="1"/>
              <a:t>muzica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6E3B7-AB62-4B91-B2F4-520A3FE6AA92}"/>
              </a:ext>
            </a:extLst>
          </p:cNvPr>
          <p:cNvSpPr txBox="1"/>
          <p:nvPr/>
        </p:nvSpPr>
        <p:spPr>
          <a:xfrm>
            <a:off x="-41597" y="5782139"/>
            <a:ext cx="11548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Muzica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element </a:t>
            </a:r>
            <a:r>
              <a:rPr lang="en-US" dirty="0" err="1"/>
              <a:t>prezent</a:t>
            </a:r>
            <a:r>
              <a:rPr lang="en-US" dirty="0"/>
              <a:t> pe tot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, </a:t>
            </a:r>
            <a:r>
              <a:rPr lang="en-US" dirty="0" err="1"/>
              <a:t>atat</a:t>
            </a:r>
            <a:r>
              <a:rPr lang="en-US" dirty="0"/>
              <a:t> in </a:t>
            </a:r>
            <a:r>
              <a:rPr lang="en-US" dirty="0" err="1"/>
              <a:t>meniuri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in gameplay.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compozitii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schimbate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cu </a:t>
            </a:r>
            <a:r>
              <a:rPr lang="en-US" dirty="0" err="1"/>
              <a:t>playerul</a:t>
            </a:r>
            <a:r>
              <a:rPr lang="en-US" dirty="0"/>
              <a:t> (ex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pauza</a:t>
            </a:r>
            <a:r>
              <a:rPr lang="en-US" dirty="0"/>
              <a:t>/se </a:t>
            </a:r>
            <a:r>
              <a:rPr lang="en-US" dirty="0" err="1"/>
              <a:t>plimba</a:t>
            </a:r>
            <a:r>
              <a:rPr lang="en-US" dirty="0"/>
              <a:t>/</a:t>
            </a:r>
            <a:r>
              <a:rPr lang="en-US" dirty="0" err="1"/>
              <a:t>este</a:t>
            </a:r>
            <a:r>
              <a:rPr lang="en-US" dirty="0"/>
              <a:t> in combat).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3D5AD-101F-4709-9B16-A22B18605765}"/>
              </a:ext>
            </a:extLst>
          </p:cNvPr>
          <p:cNvSpPr txBox="1"/>
          <p:nvPr/>
        </p:nvSpPr>
        <p:spPr>
          <a:xfrm>
            <a:off x="111853" y="294480"/>
            <a:ext cx="354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World </a:t>
            </a:r>
            <a:r>
              <a:rPr lang="en-US" sz="3200" dirty="0" err="1"/>
              <a:t>Listenerul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88AA-6297-45FD-9C28-3CDE9581802B}"/>
              </a:ext>
            </a:extLst>
          </p:cNvPr>
          <p:cNvSpPr txBox="1"/>
          <p:nvPr/>
        </p:nvSpPr>
        <p:spPr>
          <a:xfrm>
            <a:off x="-41597" y="964239"/>
            <a:ext cx="6744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alocata</a:t>
            </a:r>
            <a:r>
              <a:rPr lang="en-US" dirty="0"/>
              <a:t> JVM-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scenariu</a:t>
            </a:r>
            <a:r>
              <a:rPr lang="en-US" dirty="0"/>
              <a:t> </a:t>
            </a:r>
            <a:r>
              <a:rPr lang="en-US" dirty="0" err="1"/>
              <a:t>greenfoot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limitata</a:t>
            </a:r>
            <a:r>
              <a:rPr lang="en-US" dirty="0"/>
              <a:t>, am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imparte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in </a:t>
            </a:r>
            <a:r>
              <a:rPr lang="en-US" dirty="0" err="1"/>
              <a:t>sectiuni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sectiuni</a:t>
            </a:r>
            <a:r>
              <a:rPr lang="en-US" dirty="0"/>
              <a:t> </a:t>
            </a:r>
            <a:r>
              <a:rPr lang="en-US" dirty="0" err="1"/>
              <a:t>comunicand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invecinate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am </a:t>
            </a:r>
            <a:r>
              <a:rPr lang="en-US" dirty="0" err="1"/>
              <a:t>eliminat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necesitatea</a:t>
            </a:r>
            <a:r>
              <a:rPr lang="en-US" dirty="0"/>
              <a:t> de a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greenfoot</a:t>
            </a:r>
            <a:r>
              <a:rPr lang="en-US" dirty="0"/>
              <a:t> de tip </a:t>
            </a:r>
            <a:r>
              <a:rPr lang="en-US" dirty="0" err="1"/>
              <a:t>World,procesul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redundant. </a:t>
            </a:r>
            <a:r>
              <a:rPr lang="en-US" dirty="0" err="1"/>
              <a:t>WorldListenerul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permanent in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ocupa</a:t>
            </a:r>
            <a:r>
              <a:rPr lang="en-US" dirty="0"/>
              <a:t> de tot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tine de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playerului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statutul</a:t>
            </a:r>
            <a:r>
              <a:rPr lang="en-US" dirty="0"/>
              <a:t> </a:t>
            </a:r>
            <a:r>
              <a:rPr lang="en-US" dirty="0" err="1"/>
              <a:t>Scrollerului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realizand</a:t>
            </a:r>
            <a:r>
              <a:rPr lang="en-US" dirty="0"/>
              <a:t> </a:t>
            </a:r>
            <a:r>
              <a:rPr lang="en-US" dirty="0" err="1"/>
              <a:t>modificarile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in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simularii</a:t>
            </a:r>
            <a:r>
              <a:rPr lang="en-US" dirty="0"/>
              <a:t>(“</a:t>
            </a:r>
            <a:r>
              <a:rPr lang="en-US" dirty="0" err="1"/>
              <a:t>PlayWorld</a:t>
            </a:r>
            <a:r>
              <a:rPr lang="en-US" dirty="0"/>
              <a:t>”).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F0073-E2C6-4DDC-89CE-D9CC6FCF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25" y="378098"/>
            <a:ext cx="5693022" cy="1414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142B42-910F-4E20-AAFE-82258ACF167E}"/>
              </a:ext>
            </a:extLst>
          </p:cNvPr>
          <p:cNvSpPr txBox="1"/>
          <p:nvPr/>
        </p:nvSpPr>
        <p:spPr>
          <a:xfrm>
            <a:off x="7390700" y="1853967"/>
            <a:ext cx="385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Fisier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WorldListener.java</a:t>
            </a:r>
          </a:p>
        </p:txBody>
      </p:sp>
    </p:spTree>
    <p:extLst>
      <p:ext uri="{BB962C8B-B14F-4D97-AF65-F5344CB8AC3E}">
        <p14:creationId xmlns:p14="http://schemas.microsoft.com/office/powerpoint/2010/main" val="137761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69A1-FEDC-4BDA-B7DC-8DC63517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14" y="2938906"/>
            <a:ext cx="9692640" cy="5168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NPC-urile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3242-8994-444B-B037-AE2E48AD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3458894"/>
            <a:ext cx="7673933" cy="5265737"/>
          </a:xfrm>
        </p:spPr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de NPC-</a:t>
            </a:r>
            <a:r>
              <a:rPr lang="en-US" dirty="0" err="1"/>
              <a:t>uri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-Friendly, </a:t>
            </a:r>
            <a:r>
              <a:rPr lang="en-US" dirty="0" err="1"/>
              <a:t>cele</a:t>
            </a:r>
            <a:r>
              <a:rPr lang="en-US" dirty="0"/>
              <a:t> care 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dialoguri</a:t>
            </a:r>
            <a:r>
              <a:rPr lang="en-US" dirty="0"/>
              <a:t> cu </a:t>
            </a:r>
            <a:r>
              <a:rPr lang="en-US" dirty="0" err="1"/>
              <a:t>playerul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informatii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Inamicii</a:t>
            </a:r>
            <a:r>
              <a:rPr lang="en-US" dirty="0"/>
              <a:t>, care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ataca</a:t>
            </a:r>
            <a:r>
              <a:rPr lang="en-US" dirty="0"/>
              <a:t>.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copiaza</a:t>
            </a:r>
            <a:r>
              <a:rPr lang="en-US" dirty="0"/>
              <a:t> din </a:t>
            </a:r>
            <a:r>
              <a:rPr lang="en-US" dirty="0" err="1"/>
              <a:t>fisiere</a:t>
            </a:r>
            <a:r>
              <a:rPr lang="en-US" dirty="0"/>
              <a:t> text </a:t>
            </a:r>
            <a:r>
              <a:rPr lang="en-US" dirty="0" err="1"/>
              <a:t>matrice</a:t>
            </a:r>
            <a:r>
              <a:rPr lang="en-US" dirty="0"/>
              <a:t> associate </a:t>
            </a:r>
            <a:r>
              <a:rPr lang="en-US" dirty="0" err="1"/>
              <a:t>lumii</a:t>
            </a:r>
            <a:r>
              <a:rPr lang="en-US" dirty="0"/>
              <a:t> pe care le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playerul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de pathfinding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Lee, 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 BFS(Breadth First Search),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celulele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 </a:t>
            </a:r>
            <a:r>
              <a:rPr lang="en-US" dirty="0" err="1"/>
              <a:t>setate</a:t>
            </a:r>
            <a:r>
              <a:rPr lang="en-US" dirty="0"/>
              <a:t> cu </a:t>
            </a:r>
            <a:r>
              <a:rPr lang="en-US" dirty="0" err="1"/>
              <a:t>valorea</a:t>
            </a:r>
            <a:r>
              <a:rPr lang="en-US" dirty="0"/>
              <a:t> 0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spatii</a:t>
            </a:r>
            <a:r>
              <a:rPr lang="en-US" dirty="0"/>
              <a:t> pe care se pot </a:t>
            </a:r>
            <a:r>
              <a:rPr lang="en-US" dirty="0" err="1"/>
              <a:t>misca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obstacole</a:t>
            </a:r>
            <a:r>
              <a:rPr lang="en-US" dirty="0"/>
              <a:t> precum </a:t>
            </a:r>
            <a:r>
              <a:rPr lang="en-US" dirty="0" err="1"/>
              <a:t>peretii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portiuni</a:t>
            </a:r>
            <a:r>
              <a:rPr lang="en-US" dirty="0"/>
              <a:t> in care nu pot </a:t>
            </a:r>
            <a:r>
              <a:rPr lang="en-US" dirty="0" err="1"/>
              <a:t>ajunge</a:t>
            </a:r>
            <a:r>
              <a:rPr lang="en-US" dirty="0"/>
              <a:t> sunt </a:t>
            </a:r>
            <a:r>
              <a:rPr lang="en-US" dirty="0" err="1"/>
              <a:t>setate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-1. </a:t>
            </a:r>
            <a:r>
              <a:rPr lang="en-US" dirty="0" err="1"/>
              <a:t>Matricele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generate de un tool </a:t>
            </a:r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</a:t>
            </a:r>
            <a:r>
              <a:rPr lang="en-US" dirty="0" err="1"/>
              <a:t>loactia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perete</a:t>
            </a:r>
            <a:r>
              <a:rPr lang="en-US" dirty="0"/>
              <a:t> din </a:t>
            </a:r>
            <a:r>
              <a:rPr lang="en-US" dirty="0" err="1"/>
              <a:t>sectiunea</a:t>
            </a:r>
            <a:r>
              <a:rPr lang="en-US" dirty="0"/>
              <a:t> de </a:t>
            </a:r>
            <a:r>
              <a:rPr lang="en-US" dirty="0" err="1"/>
              <a:t>lume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parsare</a:t>
            </a:r>
            <a:r>
              <a:rPr lang="en-US" dirty="0"/>
              <a:t> de json.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19391-9633-4216-858A-C71BDA57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92" y="3680670"/>
            <a:ext cx="3231755" cy="2411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B7C8F-AD49-4D30-ACF2-EFA75AE012D6}"/>
              </a:ext>
            </a:extLst>
          </p:cNvPr>
          <p:cNvSpPr txBox="1"/>
          <p:nvPr/>
        </p:nvSpPr>
        <p:spPr>
          <a:xfrm>
            <a:off x="7933992" y="3747731"/>
            <a:ext cx="32317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0		-1		-1		0</a:t>
            </a:r>
          </a:p>
          <a:p>
            <a:endParaRPr lang="en-US" sz="3000" dirty="0"/>
          </a:p>
          <a:p>
            <a:r>
              <a:rPr lang="en-US" sz="3000" dirty="0"/>
              <a:t>-1		-1		-1	  -1</a:t>
            </a:r>
          </a:p>
          <a:p>
            <a:endParaRPr lang="en-US" sz="3000" dirty="0"/>
          </a:p>
          <a:p>
            <a:r>
              <a:rPr lang="en-US" sz="3000" dirty="0"/>
              <a:t>0      -1     -1    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14914-6988-4B94-BE9E-D0A209F742F7}"/>
              </a:ext>
            </a:extLst>
          </p:cNvPr>
          <p:cNvSpPr txBox="1"/>
          <p:nvPr/>
        </p:nvSpPr>
        <p:spPr>
          <a:xfrm>
            <a:off x="151002" y="202137"/>
            <a:ext cx="447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Sistemul</a:t>
            </a:r>
            <a:r>
              <a:rPr lang="en-US" sz="3200" dirty="0"/>
              <a:t> de combat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C2699-7A70-41F1-AC9A-40D355637CD9}"/>
              </a:ext>
            </a:extLst>
          </p:cNvPr>
          <p:cNvSpPr txBox="1"/>
          <p:nvPr/>
        </p:nvSpPr>
        <p:spPr>
          <a:xfrm>
            <a:off x="151002" y="853973"/>
            <a:ext cx="5847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mare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actiunea</a:t>
            </a:r>
            <a:r>
              <a:rPr lang="en-US" dirty="0"/>
              <a:t> din Strafer II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datorata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de combat. </a:t>
            </a:r>
            <a:r>
              <a:rPr lang="en-US" dirty="0" err="1"/>
              <a:t>Acesta</a:t>
            </a:r>
            <a:r>
              <a:rPr lang="en-US" dirty="0"/>
              <a:t> are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interactiunile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player, </a:t>
            </a:r>
            <a:r>
              <a:rPr lang="en-US" dirty="0" err="1"/>
              <a:t>iteme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NPC-</a:t>
            </a:r>
            <a:r>
              <a:rPr lang="en-US" dirty="0" err="1"/>
              <a:t>uri</a:t>
            </a:r>
            <a:r>
              <a:rPr lang="en-US" dirty="0"/>
              <a:t>(non-playable characters). NPC-urile </a:t>
            </a:r>
            <a:r>
              <a:rPr lang="en-US" dirty="0" err="1"/>
              <a:t>ostile</a:t>
            </a:r>
            <a:r>
              <a:rPr lang="en-US" dirty="0"/>
              <a:t>(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Inamic</a:t>
            </a:r>
            <a:r>
              <a:rPr lang="en-US" dirty="0"/>
              <a:t>) au </a:t>
            </a:r>
            <a:r>
              <a:rPr lang="en-US" dirty="0" err="1"/>
              <a:t>fiecare</a:t>
            </a:r>
            <a:r>
              <a:rPr lang="en-US" dirty="0"/>
              <a:t> un mod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atac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reactioneaza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la </a:t>
            </a:r>
            <a:r>
              <a:rPr lang="en-US" dirty="0" err="1"/>
              <a:t>atacurile</a:t>
            </a:r>
            <a:r>
              <a:rPr lang="en-US" dirty="0"/>
              <a:t> </a:t>
            </a:r>
            <a:r>
              <a:rPr lang="en-US" dirty="0" err="1"/>
              <a:t>playerului</a:t>
            </a:r>
            <a:r>
              <a:rPr lang="en-US" dirty="0"/>
              <a:t>. </a:t>
            </a:r>
            <a:r>
              <a:rPr lang="en-US" dirty="0" err="1"/>
              <a:t>Playerul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recupera</a:t>
            </a:r>
            <a:r>
              <a:rPr lang="en-US" dirty="0"/>
              <a:t> hp(</a:t>
            </a:r>
            <a:r>
              <a:rPr lang="en-US" dirty="0" err="1"/>
              <a:t>viata</a:t>
            </a:r>
            <a:r>
              <a:rPr lang="en-US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77F5C-7989-4310-8BE3-FCFD77808DD7}"/>
              </a:ext>
            </a:extLst>
          </p:cNvPr>
          <p:cNvSpPr txBox="1"/>
          <p:nvPr/>
        </p:nvSpPr>
        <p:spPr>
          <a:xfrm>
            <a:off x="8872394" y="6178164"/>
            <a:ext cx="385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Reprezentare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7E4E4-8F0E-4D1C-A57B-711C36D7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16016"/>
            <a:ext cx="2209418" cy="1252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F9A307-2705-498E-A6E1-7DCF9795F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427" y="316016"/>
            <a:ext cx="2298539" cy="1303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B88187-1CBA-481F-810D-EECF73A23621}"/>
              </a:ext>
            </a:extLst>
          </p:cNvPr>
          <p:cNvSpPr txBox="1"/>
          <p:nvPr/>
        </p:nvSpPr>
        <p:spPr>
          <a:xfrm>
            <a:off x="6380145" y="1586788"/>
            <a:ext cx="385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 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ostil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/combat</a:t>
            </a:r>
          </a:p>
          <a:p>
            <a:endParaRPr lang="en-US" sz="12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D6CE1-9F98-4D2A-B0ED-35BB6557A3E0}"/>
              </a:ext>
            </a:extLst>
          </p:cNvPr>
          <p:cNvSpPr txBox="1"/>
          <p:nvPr/>
        </p:nvSpPr>
        <p:spPr>
          <a:xfrm>
            <a:off x="8872394" y="1673273"/>
            <a:ext cx="385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 friendly</a:t>
            </a:r>
          </a:p>
          <a:p>
            <a:endParaRPr lang="en-US" sz="12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F1B-FABF-4BE4-8764-BF71111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3" y="1553120"/>
            <a:ext cx="9692640" cy="44136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Interfata</a:t>
            </a:r>
            <a:r>
              <a:rPr lang="en-US" sz="3200" dirty="0"/>
              <a:t> </a:t>
            </a:r>
            <a:r>
              <a:rPr lang="en-US" sz="3200" dirty="0" err="1"/>
              <a:t>grafica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4FAD-8867-44FD-853A-2F0DFEAD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02" y="2791439"/>
            <a:ext cx="10717608" cy="2072080"/>
          </a:xfrm>
        </p:spPr>
        <p:txBody>
          <a:bodyPr>
            <a:noAutofit/>
          </a:bodyPr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transmit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precum </a:t>
            </a:r>
            <a:r>
              <a:rPr lang="en-US" dirty="0" err="1"/>
              <a:t>tutoriale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aspect important al </a:t>
            </a:r>
            <a:r>
              <a:rPr lang="en-US" dirty="0" err="1"/>
              <a:t>jocului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meniuri</a:t>
            </a:r>
            <a:r>
              <a:rPr lang="en-US" dirty="0"/>
              <a:t> HUD(heads up display)(ex bara de </a:t>
            </a:r>
            <a:r>
              <a:rPr lang="en-US" dirty="0" err="1"/>
              <a:t>viata</a:t>
            </a:r>
            <a:r>
              <a:rPr lang="en-US" dirty="0"/>
              <a:t>, inventory),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meniuri</a:t>
            </a:r>
            <a:r>
              <a:rPr lang="en-US" dirty="0"/>
              <a:t> :</a:t>
            </a:r>
          </a:p>
          <a:p>
            <a:r>
              <a:rPr lang="en-US" dirty="0"/>
              <a:t>principal, </a:t>
            </a:r>
            <a:r>
              <a:rPr lang="en-US" dirty="0" err="1"/>
              <a:t>unde</a:t>
            </a:r>
            <a:r>
              <a:rPr lang="en-US" dirty="0"/>
              <a:t> sunt </a:t>
            </a:r>
            <a:r>
              <a:rPr lang="en-US" dirty="0" err="1"/>
              <a:t>optiunile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continuare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pauza</a:t>
            </a:r>
            <a:endParaRPr lang="en-US" dirty="0"/>
          </a:p>
          <a:p>
            <a:r>
              <a:rPr lang="en-US" dirty="0"/>
              <a:t>game over cand </a:t>
            </a:r>
            <a:r>
              <a:rPr lang="en-US" dirty="0" err="1"/>
              <a:t>pierzi</a:t>
            </a:r>
            <a:endParaRPr lang="en-US" dirty="0"/>
          </a:p>
          <a:p>
            <a:r>
              <a:rPr lang="en-US" dirty="0"/>
              <a:t>map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curent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E0067-D180-43B6-8EDA-FE2465D74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37" y="4139968"/>
            <a:ext cx="1836708" cy="1032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81F4C8-5BB2-4A2D-B801-4784DC4D4A28}"/>
              </a:ext>
            </a:extLst>
          </p:cNvPr>
          <p:cNvSpPr txBox="1"/>
          <p:nvPr/>
        </p:nvSpPr>
        <p:spPr>
          <a:xfrm>
            <a:off x="6489921" y="5198811"/>
            <a:ext cx="385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Meniu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pauza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2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3540-3031-48F0-A37B-84DE6B7A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4" y="4382497"/>
            <a:ext cx="9692640" cy="1325562"/>
          </a:xfrm>
        </p:spPr>
        <p:txBody>
          <a:bodyPr/>
          <a:lstStyle/>
          <a:p>
            <a:r>
              <a:rPr lang="en-US" dirty="0" err="1"/>
              <a:t>Observatii</a:t>
            </a:r>
            <a:r>
              <a:rPr lang="en-US" dirty="0"/>
              <a:t> 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1C96-645E-4BF7-AAEC-C5AD7E7E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04" y="5728382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https://youtu.be/Remt0gZBGpM</a:t>
            </a:r>
            <a:r>
              <a:rPr lang="en-US" dirty="0"/>
              <a:t>   link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prezentarea</a:t>
            </a:r>
            <a:r>
              <a:rPr lang="en-US" dirty="0"/>
              <a:t> video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2ED97-953D-43AB-96AE-6752E2B900DB}"/>
              </a:ext>
            </a:extLst>
          </p:cNvPr>
          <p:cNvSpPr txBox="1"/>
          <p:nvPr/>
        </p:nvSpPr>
        <p:spPr>
          <a:xfrm>
            <a:off x="577805" y="2058784"/>
            <a:ext cx="107176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Elemente</a:t>
            </a:r>
            <a:r>
              <a:rPr lang="en-US" sz="3200" dirty="0"/>
              <a:t> de </a:t>
            </a:r>
            <a:r>
              <a:rPr lang="en-US" sz="3200" dirty="0" err="1"/>
              <a:t>executie</a:t>
            </a:r>
            <a:r>
              <a:rPr lang="en-US" sz="3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java-</a:t>
            </a:r>
            <a:r>
              <a:rPr lang="en-US" dirty="0" err="1"/>
              <a:t>greenfoot</a:t>
            </a:r>
            <a:r>
              <a:rPr lang="en-US" dirty="0"/>
              <a:t>,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in </a:t>
            </a:r>
            <a:r>
              <a:rPr lang="en-US" dirty="0" err="1"/>
              <a:t>aseprite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tiled,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muzica</a:t>
            </a:r>
            <a:r>
              <a:rPr lang="en-US" dirty="0"/>
              <a:t> </a:t>
            </a:r>
            <a:r>
              <a:rPr lang="en-US" dirty="0" err="1"/>
              <a:t>compusa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inregistrata</a:t>
            </a:r>
            <a:r>
              <a:rPr lang="en-US" dirty="0"/>
              <a:t> live de </a:t>
            </a:r>
            <a:r>
              <a:rPr lang="en-US" dirty="0" err="1"/>
              <a:t>noi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F69DD-8E92-4A74-B233-66F7D848394E}"/>
              </a:ext>
            </a:extLst>
          </p:cNvPr>
          <p:cNvSpPr txBox="1"/>
          <p:nvPr/>
        </p:nvSpPr>
        <p:spPr>
          <a:xfrm>
            <a:off x="577805" y="3290952"/>
            <a:ext cx="794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Fisiere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Text: </a:t>
            </a:r>
            <a:r>
              <a:rPr lang="en-US" dirty="0" err="1"/>
              <a:t>dialoguri</a:t>
            </a:r>
            <a:r>
              <a:rPr lang="en-US" dirty="0"/>
              <a:t>, </a:t>
            </a:r>
            <a:r>
              <a:rPr lang="en-US" dirty="0" err="1"/>
              <a:t>matrici</a:t>
            </a:r>
            <a:r>
              <a:rPr lang="en-US" dirty="0"/>
              <a:t> </a:t>
            </a:r>
            <a:r>
              <a:rPr lang="en-US" dirty="0" err="1"/>
              <a:t>pathfind</a:t>
            </a:r>
            <a:r>
              <a:rPr lang="en-US" dirty="0"/>
              <a:t>, </a:t>
            </a:r>
            <a:r>
              <a:rPr lang="en-US" dirty="0" err="1"/>
              <a:t>salvari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Audio: </a:t>
            </a:r>
            <a:r>
              <a:rPr lang="en-US" dirty="0" err="1"/>
              <a:t>muzica</a:t>
            </a:r>
            <a:r>
              <a:rPr lang="en-US" dirty="0"/>
              <a:t>,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sonore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Imagini</a:t>
            </a:r>
            <a:r>
              <a:rPr lang="en-US" dirty="0"/>
              <a:t>: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de fundal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actori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Java: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Javadoc</a:t>
            </a:r>
          </a:p>
        </p:txBody>
      </p:sp>
    </p:spTree>
    <p:extLst>
      <p:ext uri="{BB962C8B-B14F-4D97-AF65-F5344CB8AC3E}">
        <p14:creationId xmlns:p14="http://schemas.microsoft.com/office/powerpoint/2010/main" val="40958730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456</TotalTime>
  <Words>907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Despre ce e vorba?</vt:lpstr>
      <vt:lpstr>Date tehnice </vt:lpstr>
      <vt:lpstr>Sistemul de salvare</vt:lpstr>
      <vt:lpstr>Scrollerul</vt:lpstr>
      <vt:lpstr>NPC-urile</vt:lpstr>
      <vt:lpstr>Interfata grafica</vt:lpstr>
      <vt:lpstr>Observatii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Strafer II</dc:title>
  <dc:creator>Tudosie Marius-Razvan</dc:creator>
  <cp:lastModifiedBy>mihai stoica</cp:lastModifiedBy>
  <cp:revision>20</cp:revision>
  <dcterms:created xsi:type="dcterms:W3CDTF">2022-02-27T11:50:19Z</dcterms:created>
  <dcterms:modified xsi:type="dcterms:W3CDTF">2022-02-28T21:18:37Z</dcterms:modified>
</cp:coreProperties>
</file>