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EA15A-FBDA-4F5A-B100-0DD7B4684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4B5B29-0EED-4F1A-9C4C-729CA696F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69E7E7-8098-409A-8FF6-DB7686B4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20DC-7BDC-4464-B305-3A22B9E5C708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190181-9584-443F-B6CD-0CFEF8D9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B68530-6313-4FF3-A28B-A9EC4758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4FB2-DAB1-45A4-980B-F8C821A2E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01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29EF9-2CB5-4555-B8C7-2702BADD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440F89-9612-43F5-8C0B-CE6978D09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CFD7B9-5765-41C4-BAAD-89DC1F3A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20DC-7BDC-4464-B305-3A22B9E5C708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0E675D-B741-42EE-92B4-EC990A67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1631F2-E4B5-40D1-8A38-150246AF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4FB2-DAB1-45A4-980B-F8C821A2E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89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7F5C62-5191-4B27-B0CA-F176940A0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F038BC-3513-44B8-AD53-6A40A2F0B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A44804-3A27-435D-8448-ECF19F18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20DC-7BDC-4464-B305-3A22B9E5C708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F8E56-0029-43E7-BF58-6B1376C4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1649D-9851-433C-934D-34974485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4FB2-DAB1-45A4-980B-F8C821A2E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5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4D1D5-8988-48AF-A99D-45048D9B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E106AC-1B30-47AA-988B-1038411D8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F57CDD-F058-4702-9549-B001BF37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20DC-7BDC-4464-B305-3A22B9E5C708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BC91BA-7319-4509-908E-D64EA9B9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E5F161-16EA-4F38-BFD4-6B33D09E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4FB2-DAB1-45A4-980B-F8C821A2E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2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9B9E9-5094-45D0-8B12-DC0BFC01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C8AF69-241D-49DC-9FE1-082CA75BE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4E7C29-6510-410E-915E-EDBE4175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20DC-7BDC-4464-B305-3A22B9E5C708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7FC70D-1D14-464C-B8CD-131AD985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943F8F-B00D-4EB8-8791-65EDCDA5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4FB2-DAB1-45A4-980B-F8C821A2E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82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2A902-415C-4B0D-8F0B-E4BD8696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816024-462C-4EF1-BC12-FB82ED9FE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7F1A4B-E892-416B-B426-03CD5C4CE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D8CA21-F5EE-41FF-BF17-06234FF2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20DC-7BDC-4464-B305-3A22B9E5C708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3BA50D-B5B6-480B-9740-B676BB12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3BDB56-F244-42DB-83B8-29348DA2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4FB2-DAB1-45A4-980B-F8C821A2E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16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40563-405A-4305-98E0-946B2C34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B50CEF-5FC9-4811-86CA-1AEE752B4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DEF0D1-3F73-4268-A0B2-FBF7DD87C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CEA8F3-6497-4F3C-B0F8-031783B52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C4A49D-900E-4EF8-BEF5-46B1A2BFF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B2DB03-B6A0-4D8E-8CDC-1B0E0622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20DC-7BDC-4464-B305-3A22B9E5C708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262A1EA-A358-4865-A426-DF1FAE32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C1A28DF-01A0-40E2-9A02-2BF7E593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4FB2-DAB1-45A4-980B-F8C821A2E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4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5D683-B87C-4AE4-895F-15997E48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052A57-815F-47FB-A2C9-7D77ED7C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20DC-7BDC-4464-B305-3A22B9E5C708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2059C5-0F15-4E64-9FA0-DA5AA79C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7ABD89-41BF-475F-B873-6ABB6E92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4FB2-DAB1-45A4-980B-F8C821A2E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72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BA480F-4EEF-4719-A03A-51C86CE2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20DC-7BDC-4464-B305-3A22B9E5C708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D4E8D3-3A0D-49E1-AE6E-D91EFDA7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EF706E-C578-47B3-AB87-B56EBF9F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4FB2-DAB1-45A4-980B-F8C821A2E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6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5C7AA-928B-4441-8624-5D03F98D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BF469D-4E37-4427-B303-73483A202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3BD090-3C6F-484B-B523-44A438599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CE9FC8-32F0-4E72-8703-F45F6A57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20DC-7BDC-4464-B305-3A22B9E5C708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09795F-9684-45EC-BD84-E5AE1AEF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FDA80A-C1AD-4CEA-8D94-78585765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4FB2-DAB1-45A4-980B-F8C821A2E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54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30FBE-0D23-41C7-BD68-A6F252C7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50B1659-E09A-4585-B9E0-4D41B0674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5ACB38-33B9-44EC-9956-439019D32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CBB4F8-122B-4645-B546-A3F7A3C7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20DC-7BDC-4464-B305-3A22B9E5C708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2D3917-44FC-4422-BFBD-CA19CA43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2153EF-C712-497C-A0ED-044C97D7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4FB2-DAB1-45A4-980B-F8C821A2E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50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D1D13-A17D-45DF-AFAD-1CCECEC2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338634-C0D0-4BB1-AAD3-CD4225AC1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C2FA9-58D6-4648-82FB-26664927B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220DC-7BDC-4464-B305-3A22B9E5C708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CBE30B-8F73-44FC-A006-F6141042A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3635C3-DFED-4CCE-9910-460EA92F4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14FB2-DAB1-45A4-980B-F8C821A2E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3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1114B-2D72-4710-989D-3001F7E8D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Паттерн  </a:t>
            </a:r>
            <a:r>
              <a:rPr lang="en-US" dirty="0"/>
              <a:t>Front Controller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3CC6E7-0609-4C9C-9FA4-9D4A75A80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8792" y="4907055"/>
            <a:ext cx="3323208" cy="2452533"/>
          </a:xfrm>
        </p:spPr>
        <p:txBody>
          <a:bodyPr/>
          <a:lstStyle/>
          <a:p>
            <a:r>
              <a:rPr lang="ru-RU" dirty="0"/>
              <a:t>Смирнов Михаил студент 2 курса </a:t>
            </a:r>
            <a:r>
              <a:rPr lang="ru-RU" dirty="0" err="1"/>
              <a:t>ивт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016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21D95-5640-4EFA-AFEC-272326C7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Front Controller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3AD81-0742-477E-8A98-5B405EDCA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 descr="Website Design Patterns | GeeksforGeeks">
            <a:extLst>
              <a:ext uri="{FF2B5EF4-FFF2-40B4-BE49-F238E27FC236}">
                <a16:creationId xmlns:a16="http://schemas.microsoft.com/office/drawing/2014/main" id="{6704861D-8E50-4E08-A5DF-1B200DA04F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77"/>
          <a:stretch/>
        </p:blipFill>
        <p:spPr bwMode="auto">
          <a:xfrm>
            <a:off x="1333500" y="1690688"/>
            <a:ext cx="9525000" cy="418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68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33853-6519-421C-8E75-7506C1B1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DCABB8-24BB-4512-8846-CE59DFBF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- Упрощение: Вместо того чтобы искать код для каждой страницы в разных местах, у вас есть один главный контроллер, который всё управляет.</a:t>
            </a:r>
          </a:p>
          <a:p>
            <a:pPr marL="0" indent="0">
              <a:buNone/>
            </a:pPr>
            <a:r>
              <a:rPr lang="ru-RU" dirty="0"/>
              <a:t>- Легкость добавления новых страниц: Если захотите добавить новую страницу, просто напишите новый обработчик и добавьте его к контроллеру, не меняя остальной код.</a:t>
            </a:r>
          </a:p>
          <a:p>
            <a:pPr marL="0" indent="0">
              <a:buNone/>
            </a:pPr>
            <a:r>
              <a:rPr lang="ru-RU" dirty="0"/>
              <a:t>- Улучшение безопасности: Вы можете сделать общие проверки (например, авторизацию) на уровне фронт-контроллера, что делает ваш сервис более защищённым.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432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873EB-371A-4A6E-86E7-FF3AF2DC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C28B51-DC96-4A1A-BDC6-10813B0CF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Потенциальная сложность:</a:t>
            </a:r>
          </a:p>
          <a:p>
            <a:pPr marL="0" indent="0">
              <a:buNone/>
            </a:pPr>
            <a:r>
              <a:rPr lang="ru-RU" dirty="0"/>
              <a:t>  - Если фронт-контроллер перегружен слишком большим количеством логики, это может привести к усложнению кода и затруднить его понимание.</a:t>
            </a:r>
          </a:p>
          <a:p>
            <a:pPr marL="0" indent="0">
              <a:buNone/>
            </a:pPr>
            <a:r>
              <a:rPr lang="ru-RU" dirty="0"/>
              <a:t>	Зависимость от одного класса:</a:t>
            </a:r>
          </a:p>
          <a:p>
            <a:pPr marL="0" indent="0">
              <a:buNone/>
            </a:pPr>
            <a:r>
              <a:rPr lang="ru-RU" dirty="0"/>
              <a:t>  - Если фронт-контроллер содержит слишком много функций, это может стать точкой отказа: если что-то сломается в контроллере, это повлияет на всю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304879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1E02B-6AC7-475C-8158-1A17E1CF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Листинг кода №1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59AD93-F6DB-43DC-B275-4042B6E0D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983" y="1594806"/>
            <a:ext cx="4640048" cy="371404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381D3B-CDA4-4916-97B1-C59F925C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247" y="1594807"/>
            <a:ext cx="6511025" cy="373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1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53A79-92CF-4400-8738-07015ED0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94" y="12542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Листинг кода №2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F5F2BE-3DF1-412F-BF19-B6E69CEF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F02178-F398-4A6B-BA91-7232676F1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41" y="1259489"/>
            <a:ext cx="5587106" cy="54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6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92810-1D8C-443A-BD8F-295315AF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65F1DA-6CE6-4652-8CBA-E55A1EEB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Паттерн "Front </a:t>
            </a:r>
            <a:r>
              <a:rPr lang="ru-RU" dirty="0" err="1"/>
              <a:t>Controller</a:t>
            </a:r>
            <a:r>
              <a:rPr lang="ru-RU" dirty="0"/>
              <a:t>" помогает сделать структуру сервиса  проще и удобнее. Объединяя обработку всех запросов в одном месте, разработчики могут легче управлять своим кодом и добавлять новые страницы. </a:t>
            </a:r>
          </a:p>
        </p:txBody>
      </p:sp>
    </p:spTree>
    <p:extLst>
      <p:ext uri="{BB962C8B-B14F-4D97-AF65-F5344CB8AC3E}">
        <p14:creationId xmlns:p14="http://schemas.microsoft.com/office/powerpoint/2010/main" val="890850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192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Паттерн  Front Controller</vt:lpstr>
      <vt:lpstr>Что такое Front Controller </vt:lpstr>
      <vt:lpstr>Преимущества</vt:lpstr>
      <vt:lpstr>Недостатки</vt:lpstr>
      <vt:lpstr>Листинг кода №1</vt:lpstr>
      <vt:lpstr>Листинг кода №2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 Front Controller</dc:title>
  <dc:creator>кто-то кто-то</dc:creator>
  <cp:lastModifiedBy>кто-то кто-то</cp:lastModifiedBy>
  <cp:revision>9</cp:revision>
  <dcterms:created xsi:type="dcterms:W3CDTF">2025-04-03T07:22:31Z</dcterms:created>
  <dcterms:modified xsi:type="dcterms:W3CDTF">2025-04-30T12:07:38Z</dcterms:modified>
</cp:coreProperties>
</file>