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256"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69BAD7-55C7-4FA8-BA68-6125BFE3418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769BAD7-55C7-4FA8-BA68-6125BFE3418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769BAD7-55C7-4FA8-BA68-6125BFE3418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F78D9-3030-4619-9A44-9A2857B2E520}"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769BAD7-55C7-4FA8-BA68-6125BFE3418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769BAD7-55C7-4FA8-BA68-6125BFE3418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F78D9-3030-4619-9A44-9A2857B2E520}"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769BAD7-55C7-4FA8-BA68-6125BFE3418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769BAD7-55C7-4FA8-BA68-6125BFE3418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769BAD7-55C7-4FA8-BA68-6125BFE3418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769BAD7-55C7-4FA8-BA68-6125BFE3418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769BAD7-55C7-4FA8-BA68-6125BFE3418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769BAD7-55C7-4FA8-BA68-6125BFE3418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769BAD7-55C7-4FA8-BA68-6125BFE34183}"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BAD7-55C7-4FA8-BA68-6125BFE3418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BAD7-55C7-4FA8-BA68-6125BFE34183}"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769BAD7-55C7-4FA8-BA68-6125BFE3418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769BAD7-55C7-4FA8-BA68-6125BFE3418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69BAD7-55C7-4FA8-BA68-6125BFE34183}"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8F78D9-3030-4619-9A44-9A2857B2E52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p:cNvSpPr txBox="1"/>
          <p:nvPr/>
        </p:nvSpPr>
        <p:spPr>
          <a:xfrm>
            <a:off x="305602" y="797111"/>
            <a:ext cx="5790398" cy="1200329"/>
          </a:xfrm>
          <a:prstGeom prst="rect">
            <a:avLst/>
          </a:prstGeom>
          <a:noFill/>
        </p:spPr>
        <p:txBody>
          <a:bodyPr wrap="square">
            <a:spAutoFit/>
          </a:bodyPr>
          <a:lstStyle/>
          <a:p>
            <a:r>
              <a:rPr lang="en-IN" sz="3600" dirty="0">
                <a:solidFill>
                  <a:schemeClr val="bg1"/>
                </a:solidFill>
                <a:latin typeface="Times New Roman" panose="02020603050405020304" pitchFamily="18" charset="0"/>
                <a:cs typeface="Times New Roman" panose="02020603050405020304" pitchFamily="18" charset="0"/>
              </a:rPr>
              <a:t>DATA VISUALIZATION FOR DEEPAWALI SALES DATASET</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353728" y="5122055"/>
            <a:ext cx="6097604" cy="1568450"/>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TEAM MEMBERS:</a:t>
            </a:r>
            <a:endParaRPr lang="en-IN" sz="2400" dirty="0">
              <a:solidFill>
                <a:schemeClr val="bg1"/>
              </a:solidFill>
              <a:latin typeface="Times New Roman" panose="02020603050405020304" pitchFamily="18" charset="0"/>
              <a:cs typeface="Times New Roman" panose="02020603050405020304" pitchFamily="18" charset="0"/>
            </a:endParaRPr>
          </a:p>
          <a:p>
            <a:r>
              <a:rPr lang="en-IN" sz="2400" dirty="0">
                <a:solidFill>
                  <a:schemeClr val="bg1"/>
                </a:solidFill>
                <a:latin typeface="Times New Roman" panose="02020603050405020304" pitchFamily="18" charset="0"/>
                <a:cs typeface="Times New Roman" panose="02020603050405020304" pitchFamily="18" charset="0"/>
              </a:rPr>
              <a:t>BELLAKKI VINAYAK        - (20201ISE0038)</a:t>
            </a:r>
            <a:endParaRPr lang="en-IN" sz="2400" dirty="0">
              <a:solidFill>
                <a:schemeClr val="bg1"/>
              </a:solidFill>
              <a:latin typeface="Times New Roman" panose="02020603050405020304" pitchFamily="18" charset="0"/>
              <a:cs typeface="Times New Roman" panose="02020603050405020304" pitchFamily="18" charset="0"/>
            </a:endParaRPr>
          </a:p>
          <a:p>
            <a:r>
              <a:rPr lang="en-IN" sz="2400" dirty="0">
                <a:solidFill>
                  <a:schemeClr val="bg1"/>
                </a:solidFill>
                <a:latin typeface="Times New Roman" panose="02020603050405020304" pitchFamily="18" charset="0"/>
                <a:cs typeface="Times New Roman" panose="02020603050405020304" pitchFamily="18" charset="0"/>
              </a:rPr>
              <a:t>SUHAS N                         </a:t>
            </a:r>
            <a:r>
              <a:rPr lang="en-US" altLang="en-IN" sz="240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 (20201ISB0025)</a:t>
            </a:r>
            <a:endParaRPr lang="en-IN" sz="2400" dirty="0">
              <a:solidFill>
                <a:schemeClr val="bg1"/>
              </a:solidFill>
              <a:latin typeface="Times New Roman" panose="02020603050405020304" pitchFamily="18" charset="0"/>
              <a:cs typeface="Times New Roman" panose="02020603050405020304" pitchFamily="18" charset="0"/>
            </a:endParaRPr>
          </a:p>
          <a:p>
            <a:r>
              <a:rPr lang="en-IN" sz="2400" dirty="0">
                <a:solidFill>
                  <a:schemeClr val="bg1"/>
                </a:solidFill>
                <a:latin typeface="Times New Roman" panose="02020603050405020304" pitchFamily="18" charset="0"/>
                <a:cs typeface="Times New Roman" panose="02020603050405020304" pitchFamily="18" charset="0"/>
              </a:rPr>
              <a:t>KOUSHIK G                   </a:t>
            </a:r>
            <a:r>
              <a:rPr lang="en-US" altLang="en-IN" sz="240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  - (20201ISE0024)</a:t>
            </a:r>
            <a:endParaRPr lang="en-IN"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047198" y="512759"/>
            <a:ext cx="6097604" cy="707886"/>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PROBLEM STATEMENT</a:t>
            </a:r>
            <a:endParaRPr lang="en-IN" sz="4000" b="1" dirty="0"/>
          </a:p>
        </p:txBody>
      </p:sp>
      <p:sp>
        <p:nvSpPr>
          <p:cNvPr id="4" name="TextBox 3"/>
          <p:cNvSpPr txBox="1"/>
          <p:nvPr/>
        </p:nvSpPr>
        <p:spPr>
          <a:xfrm>
            <a:off x="784819" y="1733403"/>
            <a:ext cx="10765497" cy="3476625"/>
          </a:xfrm>
          <a:prstGeom prst="rect">
            <a:avLst/>
          </a:prstGeom>
          <a:noFill/>
        </p:spPr>
        <p:txBody>
          <a:bodyPr wrap="square">
            <a:spAutoFit/>
          </a:bodyPr>
          <a:lstStyle/>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Identifying Seasonal Sales Peaks:</a:t>
            </a:r>
            <a:r>
              <a:rPr lang="en-US" sz="2000" dirty="0">
                <a:latin typeface="Times New Roman" panose="02020603050405020304" pitchFamily="18" charset="0"/>
                <a:cs typeface="Times New Roman" panose="02020603050405020304" pitchFamily="18" charset="0"/>
              </a:rPr>
              <a:t> Analyze Deepawali sales data to identify the specific days or periods during the festival when sales peak for different product categories, helping businesses allocate resources efficiently.</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Understanding Product Preferences: </a:t>
            </a:r>
            <a:r>
              <a:rPr lang="en-US" sz="2000" dirty="0">
                <a:latin typeface="Times New Roman" panose="02020603050405020304" pitchFamily="18" charset="0"/>
                <a:cs typeface="Times New Roman" panose="02020603050405020304" pitchFamily="18" charset="0"/>
              </a:rPr>
              <a:t>Determine the most popular product categories during Deepawali based on sales data, allowing businesses to optimize inventory, marketing, and promotional strategies.</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Competitor Analysis: </a:t>
            </a:r>
            <a:r>
              <a:rPr lang="en-US" sz="2000" dirty="0">
                <a:latin typeface="Times New Roman" panose="02020603050405020304" pitchFamily="18" charset="0"/>
                <a:cs typeface="Times New Roman" panose="02020603050405020304" pitchFamily="18" charset="0"/>
              </a:rPr>
              <a:t>Compare Deepawali sales performance with competitors to identify market share trends, competitive advantages, and areas for improvement.</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047198" y="482289"/>
            <a:ext cx="6097604" cy="707886"/>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MOTIVATION  </a:t>
            </a:r>
            <a:endParaRPr lang="en-IN" sz="4000" b="1" dirty="0"/>
          </a:p>
        </p:txBody>
      </p:sp>
      <p:sp>
        <p:nvSpPr>
          <p:cNvPr id="5" name="TextBox 4"/>
          <p:cNvSpPr txBox="1"/>
          <p:nvPr/>
        </p:nvSpPr>
        <p:spPr>
          <a:xfrm>
            <a:off x="1097279" y="1672464"/>
            <a:ext cx="10039149" cy="4092575"/>
          </a:xfrm>
          <a:prstGeom prst="rect">
            <a:avLst/>
          </a:prstGeom>
          <a:noFill/>
        </p:spPr>
        <p:txBody>
          <a:bodyPr wrap="square">
            <a:spAutoFit/>
          </a:bodyPr>
          <a:lstStyle/>
          <a:p>
            <a:pPr marL="285750" indent="-285750" algn="just">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Seasonal Trends</a:t>
            </a:r>
            <a:r>
              <a:rPr lang="en-US" sz="2000" b="0" i="0" dirty="0">
                <a:solidFill>
                  <a:srgbClr val="0D0D0D"/>
                </a:solidFill>
                <a:effectLst/>
                <a:latin typeface="Times New Roman" panose="02020603050405020304" pitchFamily="18" charset="0"/>
                <a:cs typeface="Times New Roman" panose="02020603050405020304" pitchFamily="18" charset="0"/>
              </a:rPr>
              <a:t>: Deepawali is one of the most significant festivals in various parts of the world, especially in countries like India, Nepal, Sri Lanka, and others. As such, it represents a unique opportunity to observe and analyze seasonal trends in consumer behavior and sales patterns. </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Customer Insights</a:t>
            </a:r>
            <a:r>
              <a:rPr lang="en-US" sz="2000" b="0" i="0" dirty="0">
                <a:solidFill>
                  <a:srgbClr val="0D0D0D"/>
                </a:solidFill>
                <a:effectLst/>
                <a:latin typeface="Times New Roman" panose="02020603050405020304" pitchFamily="18" charset="0"/>
                <a:cs typeface="Times New Roman" panose="02020603050405020304" pitchFamily="18" charset="0"/>
              </a:rPr>
              <a:t>: Deepawali shopping often involves purchasing a wide range of products, including clothing, electronics, home appliances, gifts, and decorations. Analyzing sales data provides valuable insights into customer preferences, buying behaviors, and product preferences during the festive season.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Competitive Benchmarking</a:t>
            </a:r>
            <a:r>
              <a:rPr lang="en-US" sz="2000" b="0" i="0" dirty="0">
                <a:solidFill>
                  <a:srgbClr val="0D0D0D"/>
                </a:solidFill>
                <a:effectLst/>
                <a:latin typeface="Times New Roman" panose="02020603050405020304" pitchFamily="18" charset="0"/>
                <a:cs typeface="Times New Roman" panose="02020603050405020304" pitchFamily="18" charset="0"/>
              </a:rPr>
              <a:t>: Analyzing Deepawali sales data not only provides insights into internal performance but also enables businesses to benchmark their performance against competitors in the market.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670159" y="781838"/>
            <a:ext cx="10851682" cy="707886"/>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DATASET USED FOR VISUALIZATION</a:t>
            </a:r>
            <a:endParaRPr lang="en-IN" sz="4000" b="1" dirty="0"/>
          </a:p>
        </p:txBody>
      </p:sp>
      <p:sp>
        <p:nvSpPr>
          <p:cNvPr id="4" name="TextBox 3"/>
          <p:cNvSpPr txBox="1"/>
          <p:nvPr/>
        </p:nvSpPr>
        <p:spPr>
          <a:xfrm>
            <a:off x="732322" y="2271562"/>
            <a:ext cx="4629752" cy="52197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Deepawali Sales Data</a:t>
            </a:r>
            <a:endParaRPr lang="en-IN"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32321" y="2954759"/>
            <a:ext cx="10851681" cy="1322070"/>
          </a:xfrm>
          <a:prstGeom prst="rect">
            <a:avLst/>
          </a:prstGeom>
          <a:noFill/>
        </p:spPr>
        <p:txBody>
          <a:bodyPr wrap="square">
            <a:spAutoFit/>
          </a:bodyPr>
          <a:lstStyle/>
          <a:p>
            <a:pPr algn="just"/>
            <a:r>
              <a:rPr lang="en-US" sz="2000" b="0" i="0" dirty="0">
                <a:solidFill>
                  <a:srgbClr val="0D0D0D"/>
                </a:solidFill>
                <a:effectLst/>
                <a:latin typeface="Times New Roman" panose="02020603050405020304" pitchFamily="18" charset="0"/>
                <a:cs typeface="Times New Roman" panose="02020603050405020304" pitchFamily="18" charset="0"/>
              </a:rPr>
              <a:t>The Deepawali sales dataset offers a wealth of opportunities for data visualization, enabling stakeholders to glean valuable insights into sales performance, consumer behavior, and market dynamics during the festive season. Utilizing line charts, stakeholders can visualize temporal trends in sales volume over the Deepawali period, identifying peak shopping days and lulls in activity.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452813" y="368786"/>
            <a:ext cx="9286374" cy="707886"/>
          </a:xfrm>
          <a:prstGeom prst="rect">
            <a:avLst/>
          </a:prstGeom>
          <a:noFill/>
        </p:spPr>
        <p:txBody>
          <a:bodyPr wrap="square">
            <a:spAutoFit/>
          </a:bodyPr>
          <a:lstStyle/>
          <a:p>
            <a:pPr algn="ctr"/>
            <a:r>
              <a:rPr lang="en-IN" sz="4000" b="1" dirty="0"/>
              <a:t>PYTHON LIBRARIES</a:t>
            </a:r>
            <a:endParaRPr lang="en-IN" sz="4000" b="1" dirty="0"/>
          </a:p>
        </p:txBody>
      </p:sp>
      <p:sp>
        <p:nvSpPr>
          <p:cNvPr id="5" name="TextBox 4"/>
          <p:cNvSpPr txBox="1"/>
          <p:nvPr/>
        </p:nvSpPr>
        <p:spPr>
          <a:xfrm>
            <a:off x="875899" y="2000245"/>
            <a:ext cx="10481912" cy="2369880"/>
          </a:xfrm>
          <a:prstGeom prst="rect">
            <a:avLst/>
          </a:prstGeom>
          <a:noFill/>
        </p:spPr>
        <p:txBody>
          <a:bodyPr wrap="square">
            <a:spAutoFit/>
          </a:bodyPr>
          <a:lstStyle/>
          <a:p>
            <a:pPr marL="457200" indent="-4572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Pandas Library :</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are leveraging the Pandas library for data manipulation and analysis.</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Matplotlib and Seaborn : </a:t>
            </a:r>
            <a:r>
              <a:rPr lang="en-US" sz="2000" dirty="0">
                <a:latin typeface="Times New Roman" panose="02020603050405020304" pitchFamily="18" charset="0"/>
                <a:cs typeface="Times New Roman" panose="02020603050405020304" pitchFamily="18" charset="0"/>
              </a:rPr>
              <a:t>We are using Matplotlib and Seaborn for creating insightful visual representations.</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Interactive Visualizations : </a:t>
            </a:r>
            <a:r>
              <a:rPr lang="en-US" sz="2000" dirty="0">
                <a:latin typeface="Times New Roman" panose="02020603050405020304" pitchFamily="18" charset="0"/>
                <a:cs typeface="Times New Roman" panose="02020603050405020304" pitchFamily="18" charset="0"/>
              </a:rPr>
              <a:t>Our project also explores interactive visualization frameworks for engaging presentations.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2379</Words>
  <Application>WPS Presentation</Application>
  <PresentationFormat>Widescreen</PresentationFormat>
  <Paragraphs>38</Paragraphs>
  <Slides>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vt:lpstr>
      <vt:lpstr>SimSun</vt:lpstr>
      <vt:lpstr>Wingdings</vt:lpstr>
      <vt:lpstr>Wingdings 3</vt:lpstr>
      <vt:lpstr>Arial</vt:lpstr>
      <vt:lpstr>Times New Roman</vt:lpstr>
      <vt:lpstr>Microsoft YaHei</vt:lpstr>
      <vt:lpstr>Arial Unicode MS</vt:lpstr>
      <vt:lpstr>Trebuchet MS</vt:lpstr>
      <vt:lpstr>Calibri</vt:lpstr>
      <vt:lpstr>Facet</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Kushal Gowda</dc:creator>
  <cp:lastModifiedBy>KOUSHIK G</cp:lastModifiedBy>
  <cp:revision>6</cp:revision>
  <dcterms:created xsi:type="dcterms:W3CDTF">2024-03-13T17:01:00Z</dcterms:created>
  <dcterms:modified xsi:type="dcterms:W3CDTF">2024-05-20T04:06:42Z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7EAC4E774FA64DFEBEB6F2C27225F0F0_12</vt:lpwstr>
  </property>
  <property fmtid="{D5CDD505-2E9C-101B-9397-08002B2CF9AE}" pid="3" name="KSOProductBuildVer">
    <vt:lpwstr>1033-12.2.0.13472</vt:lpwstr>
  </property>
</Properties>
</file>