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68" r:id="rId4"/>
    <p:sldId id="269" r:id="rId5"/>
    <p:sldId id="270" r:id="rId6"/>
    <p:sldId id="271" r:id="rId7"/>
    <p:sldId id="272" r:id="rId8"/>
    <p:sldId id="273" r:id="rId9"/>
    <p:sldId id="274" r:id="rId10"/>
    <p:sldId id="275" r:id="rId11"/>
    <p:sldId id="256" r:id="rId12"/>
    <p:sldId id="278" r:id="rId13"/>
    <p:sldId id="276" r:id="rId14"/>
    <p:sldId id="260" r:id="rId15"/>
    <p:sldId id="257" r:id="rId16"/>
    <p:sldId id="258" r:id="rId17"/>
    <p:sldId id="277" r:id="rId18"/>
    <p:sldId id="259" r:id="rId19"/>
    <p:sldId id="279" r:id="rId20"/>
    <p:sldId id="281" r:id="rId21"/>
    <p:sldId id="262" r:id="rId22"/>
    <p:sldId id="282" r:id="rId23"/>
    <p:sldId id="261" r:id="rId24"/>
    <p:sldId id="265" r:id="rId25"/>
    <p:sldId id="264" r:id="rId26"/>
    <p:sldId id="291" r:id="rId27"/>
    <p:sldId id="284" r:id="rId28"/>
    <p:sldId id="285" r:id="rId29"/>
    <p:sldId id="286" r:id="rId30"/>
    <p:sldId id="290" r:id="rId31"/>
    <p:sldId id="287" r:id="rId32"/>
    <p:sldId id="289"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513A3E-72D5-4C51-B426-DA16FA5B1ED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1303D-71B7-47BE-B2D8-0619A30C4177}">
      <dgm:prSet phldrT="[文本]"/>
      <dgm:spPr/>
      <dgm:t>
        <a:bodyPr/>
        <a:lstStyle/>
        <a:p>
          <a:r>
            <a:rPr lang="zh-CN" altLang="en-US" dirty="0" smtClean="0"/>
            <a:t>登录系统</a:t>
          </a:r>
          <a:endParaRPr lang="zh-CN" altLang="en-US" dirty="0"/>
        </a:p>
      </dgm:t>
    </dgm:pt>
    <dgm:pt modelId="{22A5A273-F07D-41BE-934E-4A3BC0366AE8}" cxnId="{E77A9EDF-0E9D-446C-8454-B09285AFF29E}" type="parTrans">
      <dgm:prSet/>
      <dgm:spPr/>
      <dgm:t>
        <a:bodyPr/>
        <a:lstStyle/>
        <a:p>
          <a:endParaRPr lang="zh-CN" altLang="en-US"/>
        </a:p>
      </dgm:t>
    </dgm:pt>
    <dgm:pt modelId="{F02DF9DB-7FCA-4B33-BE0A-D390D541A8EF}" cxnId="{E77A9EDF-0E9D-446C-8454-B09285AFF29E}" type="sibTrans">
      <dgm:prSet/>
      <dgm:spPr/>
      <dgm:t>
        <a:bodyPr/>
        <a:lstStyle/>
        <a:p>
          <a:endParaRPr lang="zh-CN" altLang="en-US"/>
        </a:p>
      </dgm:t>
    </dgm:pt>
    <dgm:pt modelId="{78A08644-7AB1-4587-84D0-DFC67D5710D8}">
      <dgm:prSet phldrT="[文本]"/>
      <dgm:spPr/>
      <dgm:t>
        <a:bodyPr/>
        <a:lstStyle/>
        <a:p>
          <a:r>
            <a:rPr lang="zh-CN" altLang="en-US" dirty="0" smtClean="0"/>
            <a:t>游戏系统</a:t>
          </a:r>
          <a:endParaRPr lang="zh-CN" altLang="en-US" dirty="0"/>
        </a:p>
      </dgm:t>
    </dgm:pt>
    <dgm:pt modelId="{071B7194-2561-4B9A-B197-4BD2EF62B444}" cxnId="{BCDC6BAB-9DA6-448E-A6A4-1A5B821F8DE3}" type="parTrans">
      <dgm:prSet/>
      <dgm:spPr/>
      <dgm:t>
        <a:bodyPr/>
        <a:lstStyle/>
        <a:p>
          <a:endParaRPr lang="zh-CN" altLang="en-US"/>
        </a:p>
      </dgm:t>
    </dgm:pt>
    <dgm:pt modelId="{90C346CB-2892-4E8E-9341-2CB708B1C663}" cxnId="{BCDC6BAB-9DA6-448E-A6A4-1A5B821F8DE3}" type="sibTrans">
      <dgm:prSet/>
      <dgm:spPr/>
      <dgm:t>
        <a:bodyPr/>
        <a:lstStyle/>
        <a:p>
          <a:endParaRPr lang="zh-CN" altLang="en-US"/>
        </a:p>
      </dgm:t>
    </dgm:pt>
    <dgm:pt modelId="{EA418AC6-F0A3-4DAE-B879-D2334F007BCE}">
      <dgm:prSet phldrT="[文本]"/>
      <dgm:spPr/>
      <dgm:t>
        <a:bodyPr/>
        <a:lstStyle/>
        <a:p>
          <a:r>
            <a:rPr lang="zh-CN" altLang="en-US" dirty="0" smtClean="0"/>
            <a:t>用户信息管理系统</a:t>
          </a:r>
          <a:endParaRPr lang="zh-CN" altLang="en-US" dirty="0"/>
        </a:p>
      </dgm:t>
    </dgm:pt>
    <dgm:pt modelId="{429543D4-9083-479D-B294-D4DCD5C0CD4E}" cxnId="{1A91199E-1719-4412-8D24-DA514088D962}" type="parTrans">
      <dgm:prSet/>
      <dgm:spPr/>
      <dgm:t>
        <a:bodyPr/>
        <a:lstStyle/>
        <a:p>
          <a:endParaRPr lang="zh-CN" altLang="en-US"/>
        </a:p>
      </dgm:t>
    </dgm:pt>
    <dgm:pt modelId="{F5221456-C52F-4ED4-BC24-0130F8A929D6}" cxnId="{1A91199E-1719-4412-8D24-DA514088D962}" type="sibTrans">
      <dgm:prSet/>
      <dgm:spPr/>
      <dgm:t>
        <a:bodyPr/>
        <a:lstStyle/>
        <a:p>
          <a:endParaRPr lang="zh-CN" altLang="en-US"/>
        </a:p>
      </dgm:t>
    </dgm:pt>
    <dgm:pt modelId="{7A30AD7E-41F4-497D-BC63-0548228C0CA6}">
      <dgm:prSet/>
      <dgm:spPr/>
      <dgm:t>
        <a:bodyPr/>
        <a:lstStyle/>
        <a:p>
          <a:r>
            <a:rPr lang="zh-CN" altLang="en-US" dirty="0" smtClean="0"/>
            <a:t>投诉建议系统</a:t>
          </a:r>
          <a:endParaRPr lang="zh-CN" altLang="en-US" dirty="0"/>
        </a:p>
      </dgm:t>
    </dgm:pt>
    <dgm:pt modelId="{87DB55B0-FCC7-451B-B07B-12EBA1474EC4}" cxnId="{DFD8A673-0068-48EA-A6E2-483BC5774067}" type="parTrans">
      <dgm:prSet/>
      <dgm:spPr/>
      <dgm:t>
        <a:bodyPr/>
        <a:lstStyle/>
        <a:p>
          <a:endParaRPr lang="zh-CN" altLang="en-US"/>
        </a:p>
      </dgm:t>
    </dgm:pt>
    <dgm:pt modelId="{FA56552A-38CD-4396-B8CF-FB8C3A485EB3}" cxnId="{DFD8A673-0068-48EA-A6E2-483BC5774067}" type="sibTrans">
      <dgm:prSet/>
      <dgm:spPr/>
      <dgm:t>
        <a:bodyPr/>
        <a:lstStyle/>
        <a:p>
          <a:endParaRPr lang="zh-CN" altLang="en-US"/>
        </a:p>
      </dgm:t>
    </dgm:pt>
    <dgm:pt modelId="{46A5ACEF-266D-4333-BBE7-6F1E2B0C57E7}">
      <dgm:prSet/>
      <dgm:spPr/>
      <dgm:t>
        <a:bodyPr/>
        <a:lstStyle/>
        <a:p>
          <a:r>
            <a:rPr lang="zh-CN" altLang="en-US" dirty="0" smtClean="0"/>
            <a:t>玩家登陆</a:t>
          </a:r>
          <a:endParaRPr lang="en-US" altLang="zh-CN" dirty="0" smtClean="0"/>
        </a:p>
        <a:p>
          <a:r>
            <a:rPr lang="zh-CN" altLang="en-US" dirty="0" smtClean="0"/>
            <a:t>管理员登陆</a:t>
          </a:r>
          <a:endParaRPr lang="en-US" altLang="zh-CN" dirty="0" smtClean="0"/>
        </a:p>
        <a:p>
          <a:r>
            <a:rPr lang="zh-CN" altLang="en-US" dirty="0" smtClean="0"/>
            <a:t>游客模式</a:t>
          </a:r>
          <a:endParaRPr lang="zh-CN" altLang="en-US" dirty="0"/>
        </a:p>
      </dgm:t>
    </dgm:pt>
    <dgm:pt modelId="{893623A4-6E68-4ECD-9995-836630F3C4B6}" cxnId="{6CBDE7F9-392C-4F0E-A962-71F5C3440C12}" type="parTrans">
      <dgm:prSet/>
      <dgm:spPr/>
      <dgm:t>
        <a:bodyPr/>
        <a:lstStyle/>
        <a:p>
          <a:endParaRPr lang="zh-CN" altLang="en-US"/>
        </a:p>
      </dgm:t>
    </dgm:pt>
    <dgm:pt modelId="{237B090F-9696-4362-ADDC-CAE687DBBB87}" cxnId="{6CBDE7F9-392C-4F0E-A962-71F5C3440C12}" type="sibTrans">
      <dgm:prSet/>
      <dgm:spPr/>
      <dgm:t>
        <a:bodyPr/>
        <a:lstStyle/>
        <a:p>
          <a:endParaRPr lang="zh-CN" altLang="en-US"/>
        </a:p>
      </dgm:t>
    </dgm:pt>
    <dgm:pt modelId="{9612AC8B-45B4-4BCD-9A99-627AEA7AA435}">
      <dgm:prSet/>
      <dgm:spPr/>
      <dgm:t>
        <a:bodyPr/>
        <a:lstStyle/>
        <a:p>
          <a:r>
            <a:rPr lang="zh-CN" altLang="en-US" dirty="0" smtClean="0"/>
            <a:t>初始化</a:t>
          </a:r>
          <a:endParaRPr lang="en-US" altLang="zh-CN" dirty="0" smtClean="0"/>
        </a:p>
        <a:p>
          <a:r>
            <a:rPr lang="zh-CN" altLang="en-US" dirty="0" smtClean="0"/>
            <a:t>洗牌、发牌</a:t>
          </a:r>
          <a:endParaRPr lang="en-US" altLang="zh-CN" dirty="0" smtClean="0"/>
        </a:p>
        <a:p>
          <a:r>
            <a:rPr lang="zh-CN" altLang="en-US" dirty="0" smtClean="0"/>
            <a:t>叫地主、抢地主</a:t>
          </a:r>
          <a:endParaRPr lang="en-US" altLang="zh-CN" dirty="0" smtClean="0"/>
        </a:p>
        <a:p>
          <a:r>
            <a:rPr lang="zh-CN" altLang="en-US" dirty="0" smtClean="0"/>
            <a:t>出牌</a:t>
          </a:r>
          <a:endParaRPr lang="en-US" altLang="zh-CN" dirty="0" smtClean="0"/>
        </a:p>
        <a:p>
          <a:r>
            <a:rPr lang="zh-CN" altLang="en-US" dirty="0" smtClean="0"/>
            <a:t>判断胜负</a:t>
          </a:r>
          <a:endParaRPr lang="en-US" altLang="zh-CN" dirty="0" smtClean="0"/>
        </a:p>
        <a:p>
          <a:r>
            <a:rPr lang="zh-CN" altLang="en-US" dirty="0" smtClean="0"/>
            <a:t>游戏结算</a:t>
          </a:r>
          <a:endParaRPr lang="en-US" altLang="zh-CN" dirty="0" smtClean="0"/>
        </a:p>
        <a:p>
          <a:endParaRPr lang="zh-CN" altLang="en-US" dirty="0"/>
        </a:p>
      </dgm:t>
    </dgm:pt>
    <dgm:pt modelId="{E218D608-C58D-4283-91CC-E60C54E7537D}" cxnId="{678C619E-D871-4913-8613-5A2EED4B7BC0}" type="parTrans">
      <dgm:prSet/>
      <dgm:spPr/>
      <dgm:t>
        <a:bodyPr/>
        <a:lstStyle/>
        <a:p>
          <a:endParaRPr lang="zh-CN" altLang="en-US"/>
        </a:p>
      </dgm:t>
    </dgm:pt>
    <dgm:pt modelId="{6CFF4DA9-CE0E-45A4-AF9D-34AE5D79EDC6}" cxnId="{678C619E-D871-4913-8613-5A2EED4B7BC0}" type="sibTrans">
      <dgm:prSet/>
      <dgm:spPr/>
      <dgm:t>
        <a:bodyPr/>
        <a:lstStyle/>
        <a:p>
          <a:endParaRPr lang="zh-CN" altLang="en-US"/>
        </a:p>
      </dgm:t>
    </dgm:pt>
    <dgm:pt modelId="{91C67169-89B4-4FBA-AEFF-9A546F223E54}">
      <dgm:prSet/>
      <dgm:spPr/>
      <dgm:t>
        <a:bodyPr/>
        <a:lstStyle/>
        <a:p>
          <a:r>
            <a:rPr lang="zh-CN" altLang="en-US" dirty="0" smtClean="0"/>
            <a:t>玩家修改资料</a:t>
          </a:r>
          <a:endParaRPr lang="en-US" altLang="zh-CN" dirty="0" smtClean="0"/>
        </a:p>
        <a:p>
          <a:r>
            <a:rPr lang="zh-CN" altLang="en-US" dirty="0" smtClean="0"/>
            <a:t>管理员注销玩家账号</a:t>
          </a:r>
          <a:endParaRPr lang="zh-CN" altLang="en-US" dirty="0"/>
        </a:p>
      </dgm:t>
    </dgm:pt>
    <dgm:pt modelId="{773F39B7-CB60-469C-A121-7FC076807160}" cxnId="{B910F316-C449-40D2-9FF2-6666480BF349}" type="parTrans">
      <dgm:prSet/>
      <dgm:spPr/>
      <dgm:t>
        <a:bodyPr/>
        <a:lstStyle/>
        <a:p>
          <a:endParaRPr lang="zh-CN" altLang="en-US"/>
        </a:p>
      </dgm:t>
    </dgm:pt>
    <dgm:pt modelId="{9B8F3C17-45D7-49AD-B4D7-4C907CF84648}" cxnId="{B910F316-C449-40D2-9FF2-6666480BF349}" type="sibTrans">
      <dgm:prSet/>
      <dgm:spPr/>
      <dgm:t>
        <a:bodyPr/>
        <a:lstStyle/>
        <a:p>
          <a:endParaRPr lang="zh-CN" altLang="en-US"/>
        </a:p>
      </dgm:t>
    </dgm:pt>
    <dgm:pt modelId="{01B6D1CF-1DE2-43EF-936F-AF1C74B576F1}">
      <dgm:prSet/>
      <dgm:spPr/>
      <dgm:t>
        <a:bodyPr/>
        <a:lstStyle/>
        <a:p>
          <a:r>
            <a:rPr lang="zh-CN" altLang="en-US" dirty="0" smtClean="0"/>
            <a:t>玩家提交投诉和建议</a:t>
          </a:r>
          <a:endParaRPr lang="en-US" altLang="zh-CN" dirty="0" smtClean="0"/>
        </a:p>
        <a:p>
          <a:r>
            <a:rPr lang="zh-CN" altLang="en-US" dirty="0" smtClean="0"/>
            <a:t>管理员处理投诉和建议</a:t>
          </a:r>
          <a:endParaRPr lang="zh-CN" altLang="en-US" dirty="0"/>
        </a:p>
      </dgm:t>
    </dgm:pt>
    <dgm:pt modelId="{2ACF72F8-2678-4077-8903-DF287AEE968C}" cxnId="{77EAE695-DC39-4FD3-BA54-86E9655767E5}" type="parTrans">
      <dgm:prSet/>
      <dgm:spPr/>
      <dgm:t>
        <a:bodyPr/>
        <a:lstStyle/>
        <a:p>
          <a:endParaRPr lang="zh-CN" altLang="en-US"/>
        </a:p>
      </dgm:t>
    </dgm:pt>
    <dgm:pt modelId="{BD807514-8E79-49C4-B0F3-B7903E76493C}" cxnId="{77EAE695-DC39-4FD3-BA54-86E9655767E5}" type="sibTrans">
      <dgm:prSet/>
      <dgm:spPr/>
      <dgm:t>
        <a:bodyPr/>
        <a:lstStyle/>
        <a:p>
          <a:endParaRPr lang="zh-CN" altLang="en-US"/>
        </a:p>
      </dgm:t>
    </dgm:pt>
    <dgm:pt modelId="{1E58DDD6-1F88-4F2B-911B-644E90C80972}">
      <dgm:prSet/>
      <dgm:spPr/>
      <dgm:t>
        <a:bodyPr/>
        <a:lstStyle/>
        <a:p>
          <a:r>
            <a:rPr lang="zh-CN" altLang="en-US" dirty="0" smtClean="0"/>
            <a:t>操作日志管理</a:t>
          </a:r>
          <a:endParaRPr lang="zh-CN" altLang="en-US" dirty="0"/>
        </a:p>
      </dgm:t>
    </dgm:pt>
    <dgm:pt modelId="{490CBAFE-FD75-41CD-837E-78EA22EB6CBF}" cxnId="{F18EE55A-6FD5-409A-9A9D-4F1FC877ED05}" type="parTrans">
      <dgm:prSet/>
      <dgm:spPr/>
      <dgm:t>
        <a:bodyPr/>
        <a:lstStyle/>
        <a:p>
          <a:endParaRPr lang="zh-CN" altLang="en-US"/>
        </a:p>
      </dgm:t>
    </dgm:pt>
    <dgm:pt modelId="{A6490B71-4253-492D-AB8A-E67A85E35D05}" cxnId="{F18EE55A-6FD5-409A-9A9D-4F1FC877ED05}" type="sibTrans">
      <dgm:prSet/>
      <dgm:spPr/>
      <dgm:t>
        <a:bodyPr/>
        <a:lstStyle/>
        <a:p>
          <a:endParaRPr lang="zh-CN" altLang="en-US"/>
        </a:p>
      </dgm:t>
    </dgm:pt>
    <dgm:pt modelId="{E20BE97D-DE8C-488C-A717-7B69D766A8AA}">
      <dgm:prSet phldrT="[文本]"/>
      <dgm:spPr/>
      <dgm:t>
        <a:bodyPr/>
        <a:lstStyle/>
        <a:p>
          <a:r>
            <a:rPr lang="en-US" altLang="zh-CN" dirty="0" smtClean="0"/>
            <a:t>java</a:t>
          </a:r>
          <a:r>
            <a:rPr lang="zh-CN" altLang="en-US" dirty="0" smtClean="0"/>
            <a:t>斗地主</a:t>
          </a:r>
          <a:endParaRPr lang="zh-CN" altLang="en-US" dirty="0"/>
        </a:p>
      </dgm:t>
    </dgm:pt>
    <dgm:pt modelId="{33EFDE13-68F5-4407-9E23-4F3065E66A20}" cxnId="{7996FDA1-F49E-4D1D-8F0D-A122406E05E8}" type="sibTrans">
      <dgm:prSet/>
      <dgm:spPr/>
      <dgm:t>
        <a:bodyPr/>
        <a:lstStyle/>
        <a:p>
          <a:endParaRPr lang="zh-CN" altLang="en-US"/>
        </a:p>
      </dgm:t>
    </dgm:pt>
    <dgm:pt modelId="{C463142A-C81E-4B76-9F6E-CB5637EC57FE}" cxnId="{7996FDA1-F49E-4D1D-8F0D-A122406E05E8}" type="parTrans">
      <dgm:prSet/>
      <dgm:spPr/>
      <dgm:t>
        <a:bodyPr/>
        <a:lstStyle/>
        <a:p>
          <a:endParaRPr lang="zh-CN" altLang="en-US"/>
        </a:p>
      </dgm:t>
    </dgm:pt>
    <dgm:pt modelId="{6C3F58CA-70B9-42BD-96C8-C09FFB32A19D}" type="pres">
      <dgm:prSet presAssocID="{6C513A3E-72D5-4C51-B426-DA16FA5B1ED3}" presName="hierChild1" presStyleCnt="0">
        <dgm:presLayoutVars>
          <dgm:orgChart val="1"/>
          <dgm:chPref val="1"/>
          <dgm:dir/>
          <dgm:animOne val="branch"/>
          <dgm:animLvl val="lvl"/>
          <dgm:resizeHandles/>
        </dgm:presLayoutVars>
      </dgm:prSet>
      <dgm:spPr/>
      <dgm:t>
        <a:bodyPr/>
        <a:lstStyle/>
        <a:p>
          <a:endParaRPr lang="zh-CN" altLang="en-US"/>
        </a:p>
      </dgm:t>
    </dgm:pt>
    <dgm:pt modelId="{B145AD86-F3BA-4ACA-9F5A-7076F72F2C69}" type="pres">
      <dgm:prSet presAssocID="{E20BE97D-DE8C-488C-A717-7B69D766A8AA}" presName="hierRoot1" presStyleCnt="0">
        <dgm:presLayoutVars>
          <dgm:hierBranch val="init"/>
        </dgm:presLayoutVars>
      </dgm:prSet>
      <dgm:spPr/>
    </dgm:pt>
    <dgm:pt modelId="{748B766B-3E91-462D-83FC-CFD78EDCDBC2}" type="pres">
      <dgm:prSet presAssocID="{E20BE97D-DE8C-488C-A717-7B69D766A8AA}" presName="rootComposite1" presStyleCnt="0"/>
      <dgm:spPr/>
    </dgm:pt>
    <dgm:pt modelId="{050D341C-FECD-47CA-B558-EE02FE951C88}" type="pres">
      <dgm:prSet presAssocID="{E20BE97D-DE8C-488C-A717-7B69D766A8AA}" presName="rootText1" presStyleLbl="node0" presStyleIdx="0" presStyleCnt="1" custLinFactNeighborX="-1768" custLinFactNeighborY="-37153">
        <dgm:presLayoutVars>
          <dgm:chPref val="3"/>
        </dgm:presLayoutVars>
      </dgm:prSet>
      <dgm:spPr/>
      <dgm:t>
        <a:bodyPr/>
        <a:lstStyle/>
        <a:p>
          <a:endParaRPr lang="zh-CN" altLang="en-US"/>
        </a:p>
      </dgm:t>
    </dgm:pt>
    <dgm:pt modelId="{932FC173-2BD6-4780-BA73-4069DEFBA942}" type="pres">
      <dgm:prSet presAssocID="{E20BE97D-DE8C-488C-A717-7B69D766A8AA}" presName="rootConnector1" presStyleLbl="node1" presStyleIdx="0" presStyleCnt="0"/>
      <dgm:spPr/>
      <dgm:t>
        <a:bodyPr/>
        <a:lstStyle/>
        <a:p>
          <a:endParaRPr lang="zh-CN" altLang="en-US"/>
        </a:p>
      </dgm:t>
    </dgm:pt>
    <dgm:pt modelId="{720B57E2-76A1-4B1C-BC01-F5A108181C18}" type="pres">
      <dgm:prSet presAssocID="{E20BE97D-DE8C-488C-A717-7B69D766A8AA}" presName="hierChild2" presStyleCnt="0"/>
      <dgm:spPr/>
    </dgm:pt>
    <dgm:pt modelId="{C652463A-9F3D-422E-89C6-EF6E4222459F}" type="pres">
      <dgm:prSet presAssocID="{22A5A273-F07D-41BE-934E-4A3BC0366AE8}" presName="Name37" presStyleLbl="parChTrans1D2" presStyleIdx="0" presStyleCnt="5"/>
      <dgm:spPr/>
      <dgm:t>
        <a:bodyPr/>
        <a:lstStyle/>
        <a:p>
          <a:endParaRPr lang="zh-CN" altLang="en-US"/>
        </a:p>
      </dgm:t>
    </dgm:pt>
    <dgm:pt modelId="{D1521FFA-5242-4F44-9E35-13A517B500CD}" type="pres">
      <dgm:prSet presAssocID="{CEA1303D-71B7-47BE-B2D8-0619A30C4177}" presName="hierRoot2" presStyleCnt="0">
        <dgm:presLayoutVars>
          <dgm:hierBranch val="init"/>
        </dgm:presLayoutVars>
      </dgm:prSet>
      <dgm:spPr/>
    </dgm:pt>
    <dgm:pt modelId="{55FF60E1-AC96-4E70-81D2-7566A058AFD8}" type="pres">
      <dgm:prSet presAssocID="{CEA1303D-71B7-47BE-B2D8-0619A30C4177}" presName="rootComposite" presStyleCnt="0"/>
      <dgm:spPr/>
    </dgm:pt>
    <dgm:pt modelId="{27CAA245-1166-4F0B-9452-36DE653AAEEA}" type="pres">
      <dgm:prSet presAssocID="{CEA1303D-71B7-47BE-B2D8-0619A30C4177}" presName="rootText" presStyleLbl="node2" presStyleIdx="0" presStyleCnt="5" custLinFactNeighborX="-1698" custLinFactNeighborY="23325">
        <dgm:presLayoutVars>
          <dgm:chPref val="3"/>
        </dgm:presLayoutVars>
      </dgm:prSet>
      <dgm:spPr/>
      <dgm:t>
        <a:bodyPr/>
        <a:lstStyle/>
        <a:p>
          <a:endParaRPr lang="zh-CN" altLang="en-US"/>
        </a:p>
      </dgm:t>
    </dgm:pt>
    <dgm:pt modelId="{1949B782-09F0-4B5E-8ABC-E54C71E8CE2D}" type="pres">
      <dgm:prSet presAssocID="{CEA1303D-71B7-47BE-B2D8-0619A30C4177}" presName="rootConnector" presStyleLbl="node2" presStyleIdx="0" presStyleCnt="5"/>
      <dgm:spPr/>
      <dgm:t>
        <a:bodyPr/>
        <a:lstStyle/>
        <a:p>
          <a:endParaRPr lang="zh-CN" altLang="en-US"/>
        </a:p>
      </dgm:t>
    </dgm:pt>
    <dgm:pt modelId="{0FC6F21A-DDB2-4F27-ADF9-131EAE48BCB4}" type="pres">
      <dgm:prSet presAssocID="{CEA1303D-71B7-47BE-B2D8-0619A30C4177}" presName="hierChild4" presStyleCnt="0"/>
      <dgm:spPr/>
    </dgm:pt>
    <dgm:pt modelId="{1F3D0F45-AA0C-4CEF-81F4-D7145AD84275}" type="pres">
      <dgm:prSet presAssocID="{893623A4-6E68-4ECD-9995-836630F3C4B6}" presName="Name37" presStyleLbl="parChTrans1D3" presStyleIdx="0" presStyleCnt="4"/>
      <dgm:spPr/>
      <dgm:t>
        <a:bodyPr/>
        <a:lstStyle/>
        <a:p>
          <a:endParaRPr lang="zh-CN" altLang="en-US"/>
        </a:p>
      </dgm:t>
    </dgm:pt>
    <dgm:pt modelId="{24CBAF19-8B18-4A0C-8F92-94E2D78D9595}" type="pres">
      <dgm:prSet presAssocID="{46A5ACEF-266D-4333-BBE7-6F1E2B0C57E7}" presName="hierRoot2" presStyleCnt="0">
        <dgm:presLayoutVars>
          <dgm:hierBranch val="init"/>
        </dgm:presLayoutVars>
      </dgm:prSet>
      <dgm:spPr/>
    </dgm:pt>
    <dgm:pt modelId="{C2962BC2-182E-43DC-B7B6-884C65DC0330}" type="pres">
      <dgm:prSet presAssocID="{46A5ACEF-266D-4333-BBE7-6F1E2B0C57E7}" presName="rootComposite" presStyleCnt="0"/>
      <dgm:spPr/>
    </dgm:pt>
    <dgm:pt modelId="{E8563405-8A89-4015-AB21-4087895FF5EA}" type="pres">
      <dgm:prSet presAssocID="{46A5ACEF-266D-4333-BBE7-6F1E2B0C57E7}" presName="rootText" presStyleLbl="node3" presStyleIdx="0" presStyleCnt="4" custScaleY="144233" custLinFactNeighborX="-5390" custLinFactNeighborY="24253">
        <dgm:presLayoutVars>
          <dgm:chPref val="3"/>
        </dgm:presLayoutVars>
      </dgm:prSet>
      <dgm:spPr/>
      <dgm:t>
        <a:bodyPr/>
        <a:lstStyle/>
        <a:p>
          <a:endParaRPr lang="zh-CN" altLang="en-US"/>
        </a:p>
      </dgm:t>
    </dgm:pt>
    <dgm:pt modelId="{5DA07174-EBE2-4091-821B-A775F0755B95}" type="pres">
      <dgm:prSet presAssocID="{46A5ACEF-266D-4333-BBE7-6F1E2B0C57E7}" presName="rootConnector" presStyleLbl="node3" presStyleIdx="0" presStyleCnt="4"/>
      <dgm:spPr/>
      <dgm:t>
        <a:bodyPr/>
        <a:lstStyle/>
        <a:p>
          <a:endParaRPr lang="zh-CN" altLang="en-US"/>
        </a:p>
      </dgm:t>
    </dgm:pt>
    <dgm:pt modelId="{FF7C02E5-2284-462E-A75A-F578E6B4458F}" type="pres">
      <dgm:prSet presAssocID="{46A5ACEF-266D-4333-BBE7-6F1E2B0C57E7}" presName="hierChild4" presStyleCnt="0"/>
      <dgm:spPr/>
    </dgm:pt>
    <dgm:pt modelId="{99B3EDA5-EE26-4D17-8B59-D2B891A9F637}" type="pres">
      <dgm:prSet presAssocID="{46A5ACEF-266D-4333-BBE7-6F1E2B0C57E7}" presName="hierChild5" presStyleCnt="0"/>
      <dgm:spPr/>
    </dgm:pt>
    <dgm:pt modelId="{22ECD608-F2BA-40B7-857C-3336201D41B1}" type="pres">
      <dgm:prSet presAssocID="{CEA1303D-71B7-47BE-B2D8-0619A30C4177}" presName="hierChild5" presStyleCnt="0"/>
      <dgm:spPr/>
    </dgm:pt>
    <dgm:pt modelId="{E5E646E7-98CF-4402-8421-DBB00CA9FE44}" type="pres">
      <dgm:prSet presAssocID="{071B7194-2561-4B9A-B197-4BD2EF62B444}" presName="Name37" presStyleLbl="parChTrans1D2" presStyleIdx="1" presStyleCnt="5"/>
      <dgm:spPr/>
      <dgm:t>
        <a:bodyPr/>
        <a:lstStyle/>
        <a:p>
          <a:endParaRPr lang="zh-CN" altLang="en-US"/>
        </a:p>
      </dgm:t>
    </dgm:pt>
    <dgm:pt modelId="{6F1F6A83-2136-4293-95F7-98FE29DB86FE}" type="pres">
      <dgm:prSet presAssocID="{78A08644-7AB1-4587-84D0-DFC67D5710D8}" presName="hierRoot2" presStyleCnt="0">
        <dgm:presLayoutVars>
          <dgm:hierBranch val="init"/>
        </dgm:presLayoutVars>
      </dgm:prSet>
      <dgm:spPr/>
    </dgm:pt>
    <dgm:pt modelId="{E4B7C3CD-E001-48A4-BA83-C57C4B0CB387}" type="pres">
      <dgm:prSet presAssocID="{78A08644-7AB1-4587-84D0-DFC67D5710D8}" presName="rootComposite" presStyleCnt="0"/>
      <dgm:spPr/>
    </dgm:pt>
    <dgm:pt modelId="{03C1256E-1E0E-4B61-B51B-5AA327C06363}" type="pres">
      <dgm:prSet presAssocID="{78A08644-7AB1-4587-84D0-DFC67D5710D8}" presName="rootText" presStyleLbl="node2" presStyleIdx="1" presStyleCnt="5" custLinFactNeighborX="-1698" custLinFactNeighborY="23325">
        <dgm:presLayoutVars>
          <dgm:chPref val="3"/>
        </dgm:presLayoutVars>
      </dgm:prSet>
      <dgm:spPr/>
      <dgm:t>
        <a:bodyPr/>
        <a:lstStyle/>
        <a:p>
          <a:endParaRPr lang="zh-CN" altLang="en-US"/>
        </a:p>
      </dgm:t>
    </dgm:pt>
    <dgm:pt modelId="{1A0764BE-6670-4302-85D7-5E4BD7FB995C}" type="pres">
      <dgm:prSet presAssocID="{78A08644-7AB1-4587-84D0-DFC67D5710D8}" presName="rootConnector" presStyleLbl="node2" presStyleIdx="1" presStyleCnt="5"/>
      <dgm:spPr/>
      <dgm:t>
        <a:bodyPr/>
        <a:lstStyle/>
        <a:p>
          <a:endParaRPr lang="zh-CN" altLang="en-US"/>
        </a:p>
      </dgm:t>
    </dgm:pt>
    <dgm:pt modelId="{E755B839-FDC0-4D8D-9349-A95C1D919ACD}" type="pres">
      <dgm:prSet presAssocID="{78A08644-7AB1-4587-84D0-DFC67D5710D8}" presName="hierChild4" presStyleCnt="0"/>
      <dgm:spPr/>
    </dgm:pt>
    <dgm:pt modelId="{7B2403E7-E418-4D19-BFD5-8024A1FBFD79}" type="pres">
      <dgm:prSet presAssocID="{E218D608-C58D-4283-91CC-E60C54E7537D}" presName="Name37" presStyleLbl="parChTrans1D3" presStyleIdx="1" presStyleCnt="4"/>
      <dgm:spPr/>
      <dgm:t>
        <a:bodyPr/>
        <a:lstStyle/>
        <a:p>
          <a:endParaRPr lang="zh-CN" altLang="en-US"/>
        </a:p>
      </dgm:t>
    </dgm:pt>
    <dgm:pt modelId="{C2A7ED2E-3541-4EEF-899E-8113233FD330}" type="pres">
      <dgm:prSet presAssocID="{9612AC8B-45B4-4BCD-9A99-627AEA7AA435}" presName="hierRoot2" presStyleCnt="0">
        <dgm:presLayoutVars>
          <dgm:hierBranch val="init"/>
        </dgm:presLayoutVars>
      </dgm:prSet>
      <dgm:spPr/>
    </dgm:pt>
    <dgm:pt modelId="{761C3313-A27D-45AD-9956-53936931EDE1}" type="pres">
      <dgm:prSet presAssocID="{9612AC8B-45B4-4BCD-9A99-627AEA7AA435}" presName="rootComposite" presStyleCnt="0"/>
      <dgm:spPr/>
    </dgm:pt>
    <dgm:pt modelId="{E9E26960-1EC9-4B2D-95A9-5476BE59FCC5}" type="pres">
      <dgm:prSet presAssocID="{9612AC8B-45B4-4BCD-9A99-627AEA7AA435}" presName="rootText" presStyleLbl="node3" presStyleIdx="1" presStyleCnt="4" custScaleY="231858" custLinFactNeighborX="-5390" custLinFactNeighborY="24253">
        <dgm:presLayoutVars>
          <dgm:chPref val="3"/>
        </dgm:presLayoutVars>
      </dgm:prSet>
      <dgm:spPr/>
      <dgm:t>
        <a:bodyPr/>
        <a:lstStyle/>
        <a:p>
          <a:endParaRPr lang="zh-CN" altLang="en-US"/>
        </a:p>
      </dgm:t>
    </dgm:pt>
    <dgm:pt modelId="{418DD40B-E67A-44B4-B1A0-2E4EE5650C2E}" type="pres">
      <dgm:prSet presAssocID="{9612AC8B-45B4-4BCD-9A99-627AEA7AA435}" presName="rootConnector" presStyleLbl="node3" presStyleIdx="1" presStyleCnt="4"/>
      <dgm:spPr/>
      <dgm:t>
        <a:bodyPr/>
        <a:lstStyle/>
        <a:p>
          <a:endParaRPr lang="zh-CN" altLang="en-US"/>
        </a:p>
      </dgm:t>
    </dgm:pt>
    <dgm:pt modelId="{F5715050-11CA-42FB-8EF5-CCBDB4DE0F83}" type="pres">
      <dgm:prSet presAssocID="{9612AC8B-45B4-4BCD-9A99-627AEA7AA435}" presName="hierChild4" presStyleCnt="0"/>
      <dgm:spPr/>
    </dgm:pt>
    <dgm:pt modelId="{113C012F-7184-49C8-B000-5E6ACE9015D5}" type="pres">
      <dgm:prSet presAssocID="{9612AC8B-45B4-4BCD-9A99-627AEA7AA435}" presName="hierChild5" presStyleCnt="0"/>
      <dgm:spPr/>
    </dgm:pt>
    <dgm:pt modelId="{41342794-7F00-4CEF-9339-57B3FCB26F4E}" type="pres">
      <dgm:prSet presAssocID="{78A08644-7AB1-4587-84D0-DFC67D5710D8}" presName="hierChild5" presStyleCnt="0"/>
      <dgm:spPr/>
    </dgm:pt>
    <dgm:pt modelId="{3C5F9F59-4C3A-4276-9CF1-013DBC03C8FC}" type="pres">
      <dgm:prSet presAssocID="{429543D4-9083-479D-B294-D4DCD5C0CD4E}" presName="Name37" presStyleLbl="parChTrans1D2" presStyleIdx="2" presStyleCnt="5"/>
      <dgm:spPr/>
      <dgm:t>
        <a:bodyPr/>
        <a:lstStyle/>
        <a:p>
          <a:endParaRPr lang="zh-CN" altLang="en-US"/>
        </a:p>
      </dgm:t>
    </dgm:pt>
    <dgm:pt modelId="{0352079F-DFD8-47E3-958C-A1955BB43E76}" type="pres">
      <dgm:prSet presAssocID="{EA418AC6-F0A3-4DAE-B879-D2334F007BCE}" presName="hierRoot2" presStyleCnt="0">
        <dgm:presLayoutVars>
          <dgm:hierBranch val="init"/>
        </dgm:presLayoutVars>
      </dgm:prSet>
      <dgm:spPr/>
    </dgm:pt>
    <dgm:pt modelId="{9AA9214E-0F55-4376-BEA3-BF67DE7DD3D0}" type="pres">
      <dgm:prSet presAssocID="{EA418AC6-F0A3-4DAE-B879-D2334F007BCE}" presName="rootComposite" presStyleCnt="0"/>
      <dgm:spPr/>
    </dgm:pt>
    <dgm:pt modelId="{83DCBFC0-450D-42DF-9084-CB87588C3CA8}" type="pres">
      <dgm:prSet presAssocID="{EA418AC6-F0A3-4DAE-B879-D2334F007BCE}" presName="rootText" presStyleLbl="node2" presStyleIdx="2" presStyleCnt="5" custLinFactNeighborX="-1698" custLinFactNeighborY="23325">
        <dgm:presLayoutVars>
          <dgm:chPref val="3"/>
        </dgm:presLayoutVars>
      </dgm:prSet>
      <dgm:spPr/>
      <dgm:t>
        <a:bodyPr/>
        <a:lstStyle/>
        <a:p>
          <a:endParaRPr lang="zh-CN" altLang="en-US"/>
        </a:p>
      </dgm:t>
    </dgm:pt>
    <dgm:pt modelId="{6DDB2BE0-8006-4AA1-B5E2-C1BDDF3411A9}" type="pres">
      <dgm:prSet presAssocID="{EA418AC6-F0A3-4DAE-B879-D2334F007BCE}" presName="rootConnector" presStyleLbl="node2" presStyleIdx="2" presStyleCnt="5"/>
      <dgm:spPr/>
      <dgm:t>
        <a:bodyPr/>
        <a:lstStyle/>
        <a:p>
          <a:endParaRPr lang="zh-CN" altLang="en-US"/>
        </a:p>
      </dgm:t>
    </dgm:pt>
    <dgm:pt modelId="{CFD3FEE1-08A5-46E0-BEED-56223D83355E}" type="pres">
      <dgm:prSet presAssocID="{EA418AC6-F0A3-4DAE-B879-D2334F007BCE}" presName="hierChild4" presStyleCnt="0"/>
      <dgm:spPr/>
    </dgm:pt>
    <dgm:pt modelId="{E7F09C23-AD5F-4849-8EA0-876C8ED3475C}" type="pres">
      <dgm:prSet presAssocID="{773F39B7-CB60-469C-A121-7FC076807160}" presName="Name37" presStyleLbl="parChTrans1D3" presStyleIdx="2" presStyleCnt="4"/>
      <dgm:spPr/>
      <dgm:t>
        <a:bodyPr/>
        <a:lstStyle/>
        <a:p>
          <a:endParaRPr lang="zh-CN" altLang="en-US"/>
        </a:p>
      </dgm:t>
    </dgm:pt>
    <dgm:pt modelId="{699CB538-BC54-49B7-8234-69E09565B4A0}" type="pres">
      <dgm:prSet presAssocID="{91C67169-89B4-4FBA-AEFF-9A546F223E54}" presName="hierRoot2" presStyleCnt="0">
        <dgm:presLayoutVars>
          <dgm:hierBranch val="init"/>
        </dgm:presLayoutVars>
      </dgm:prSet>
      <dgm:spPr/>
    </dgm:pt>
    <dgm:pt modelId="{21F99160-3B69-4357-8F29-0F70AC2F2D92}" type="pres">
      <dgm:prSet presAssocID="{91C67169-89B4-4FBA-AEFF-9A546F223E54}" presName="rootComposite" presStyleCnt="0"/>
      <dgm:spPr/>
    </dgm:pt>
    <dgm:pt modelId="{1F7BF34F-ABF6-4E07-B9AC-30EC3B778346}" type="pres">
      <dgm:prSet presAssocID="{91C67169-89B4-4FBA-AEFF-9A546F223E54}" presName="rootText" presStyleLbl="node3" presStyleIdx="2" presStyleCnt="4" custLinFactNeighborX="-5390" custLinFactNeighborY="24253">
        <dgm:presLayoutVars>
          <dgm:chPref val="3"/>
        </dgm:presLayoutVars>
      </dgm:prSet>
      <dgm:spPr/>
      <dgm:t>
        <a:bodyPr/>
        <a:lstStyle/>
        <a:p>
          <a:endParaRPr lang="zh-CN" altLang="en-US"/>
        </a:p>
      </dgm:t>
    </dgm:pt>
    <dgm:pt modelId="{D6301121-80F0-4D5F-B163-4632E5DAF352}" type="pres">
      <dgm:prSet presAssocID="{91C67169-89B4-4FBA-AEFF-9A546F223E54}" presName="rootConnector" presStyleLbl="node3" presStyleIdx="2" presStyleCnt="4"/>
      <dgm:spPr/>
      <dgm:t>
        <a:bodyPr/>
        <a:lstStyle/>
        <a:p>
          <a:endParaRPr lang="zh-CN" altLang="en-US"/>
        </a:p>
      </dgm:t>
    </dgm:pt>
    <dgm:pt modelId="{2AC0F102-7C4E-4245-B6F7-BD9FD69F0DC8}" type="pres">
      <dgm:prSet presAssocID="{91C67169-89B4-4FBA-AEFF-9A546F223E54}" presName="hierChild4" presStyleCnt="0"/>
      <dgm:spPr/>
    </dgm:pt>
    <dgm:pt modelId="{B5408D92-0F33-411E-8EE0-28355042E234}" type="pres">
      <dgm:prSet presAssocID="{91C67169-89B4-4FBA-AEFF-9A546F223E54}" presName="hierChild5" presStyleCnt="0"/>
      <dgm:spPr/>
    </dgm:pt>
    <dgm:pt modelId="{9A8A8E29-864B-40F3-AA3C-9E793B2E1EFF}" type="pres">
      <dgm:prSet presAssocID="{EA418AC6-F0A3-4DAE-B879-D2334F007BCE}" presName="hierChild5" presStyleCnt="0"/>
      <dgm:spPr/>
    </dgm:pt>
    <dgm:pt modelId="{868E3706-726F-4AAE-83BF-12092E43CA3F}" type="pres">
      <dgm:prSet presAssocID="{87DB55B0-FCC7-451B-B07B-12EBA1474EC4}" presName="Name37" presStyleLbl="parChTrans1D2" presStyleIdx="3" presStyleCnt="5"/>
      <dgm:spPr/>
      <dgm:t>
        <a:bodyPr/>
        <a:lstStyle/>
        <a:p>
          <a:endParaRPr lang="zh-CN" altLang="en-US"/>
        </a:p>
      </dgm:t>
    </dgm:pt>
    <dgm:pt modelId="{6F0AF8F3-6537-4F08-9A81-CD4B958ACCB6}" type="pres">
      <dgm:prSet presAssocID="{7A30AD7E-41F4-497D-BC63-0548228C0CA6}" presName="hierRoot2" presStyleCnt="0">
        <dgm:presLayoutVars>
          <dgm:hierBranch val="init"/>
        </dgm:presLayoutVars>
      </dgm:prSet>
      <dgm:spPr/>
    </dgm:pt>
    <dgm:pt modelId="{614F996F-1F60-4356-9827-3A81A6D8DFB5}" type="pres">
      <dgm:prSet presAssocID="{7A30AD7E-41F4-497D-BC63-0548228C0CA6}" presName="rootComposite" presStyleCnt="0"/>
      <dgm:spPr/>
    </dgm:pt>
    <dgm:pt modelId="{1610FE3E-6859-44B8-AC02-48E08617B07E}" type="pres">
      <dgm:prSet presAssocID="{7A30AD7E-41F4-497D-BC63-0548228C0CA6}" presName="rootText" presStyleLbl="node2" presStyleIdx="3" presStyleCnt="5" custLinFactNeighborX="-6790" custLinFactNeighborY="23325">
        <dgm:presLayoutVars>
          <dgm:chPref val="3"/>
        </dgm:presLayoutVars>
      </dgm:prSet>
      <dgm:spPr/>
      <dgm:t>
        <a:bodyPr/>
        <a:lstStyle/>
        <a:p>
          <a:endParaRPr lang="zh-CN" altLang="en-US"/>
        </a:p>
      </dgm:t>
    </dgm:pt>
    <dgm:pt modelId="{DDEAE5D1-8BC6-4ED6-9125-856294C62798}" type="pres">
      <dgm:prSet presAssocID="{7A30AD7E-41F4-497D-BC63-0548228C0CA6}" presName="rootConnector" presStyleLbl="node2" presStyleIdx="3" presStyleCnt="5"/>
      <dgm:spPr/>
      <dgm:t>
        <a:bodyPr/>
        <a:lstStyle/>
        <a:p>
          <a:endParaRPr lang="zh-CN" altLang="en-US"/>
        </a:p>
      </dgm:t>
    </dgm:pt>
    <dgm:pt modelId="{6120B858-483A-47A3-B1BF-A5784A08BC1E}" type="pres">
      <dgm:prSet presAssocID="{7A30AD7E-41F4-497D-BC63-0548228C0CA6}" presName="hierChild4" presStyleCnt="0"/>
      <dgm:spPr/>
    </dgm:pt>
    <dgm:pt modelId="{0971F810-8AF6-449B-BF20-A447443ADE4D}" type="pres">
      <dgm:prSet presAssocID="{2ACF72F8-2678-4077-8903-DF287AEE968C}" presName="Name37" presStyleLbl="parChTrans1D3" presStyleIdx="3" presStyleCnt="4"/>
      <dgm:spPr/>
      <dgm:t>
        <a:bodyPr/>
        <a:lstStyle/>
        <a:p>
          <a:endParaRPr lang="zh-CN" altLang="en-US"/>
        </a:p>
      </dgm:t>
    </dgm:pt>
    <dgm:pt modelId="{42B05679-0B93-46CA-901D-31861646ED9D}" type="pres">
      <dgm:prSet presAssocID="{01B6D1CF-1DE2-43EF-936F-AF1C74B576F1}" presName="hierRoot2" presStyleCnt="0">
        <dgm:presLayoutVars>
          <dgm:hierBranch val="init"/>
        </dgm:presLayoutVars>
      </dgm:prSet>
      <dgm:spPr/>
    </dgm:pt>
    <dgm:pt modelId="{00A1B811-0F93-4002-AD41-F618A72198A3}" type="pres">
      <dgm:prSet presAssocID="{01B6D1CF-1DE2-43EF-936F-AF1C74B576F1}" presName="rootComposite" presStyleCnt="0"/>
      <dgm:spPr/>
    </dgm:pt>
    <dgm:pt modelId="{6C24DC89-AAB7-4EC6-AB99-A0603D9D57F8}" type="pres">
      <dgm:prSet presAssocID="{01B6D1CF-1DE2-43EF-936F-AF1C74B576F1}" presName="rootText" presStyleLbl="node3" presStyleIdx="3" presStyleCnt="4" custScaleX="115209" custLinFactNeighborX="-5390" custLinFactNeighborY="24253">
        <dgm:presLayoutVars>
          <dgm:chPref val="3"/>
        </dgm:presLayoutVars>
      </dgm:prSet>
      <dgm:spPr/>
      <dgm:t>
        <a:bodyPr/>
        <a:lstStyle/>
        <a:p>
          <a:endParaRPr lang="zh-CN" altLang="en-US"/>
        </a:p>
      </dgm:t>
    </dgm:pt>
    <dgm:pt modelId="{30F9FEC6-16EE-4560-A8B0-86A7E39F0754}" type="pres">
      <dgm:prSet presAssocID="{01B6D1CF-1DE2-43EF-936F-AF1C74B576F1}" presName="rootConnector" presStyleLbl="node3" presStyleIdx="3" presStyleCnt="4"/>
      <dgm:spPr/>
      <dgm:t>
        <a:bodyPr/>
        <a:lstStyle/>
        <a:p>
          <a:endParaRPr lang="zh-CN" altLang="en-US"/>
        </a:p>
      </dgm:t>
    </dgm:pt>
    <dgm:pt modelId="{0E1E85BD-4B7C-41B8-9840-848E4ED4573E}" type="pres">
      <dgm:prSet presAssocID="{01B6D1CF-1DE2-43EF-936F-AF1C74B576F1}" presName="hierChild4" presStyleCnt="0"/>
      <dgm:spPr/>
    </dgm:pt>
    <dgm:pt modelId="{10D97504-83DD-4123-9CD6-44D1F20CE570}" type="pres">
      <dgm:prSet presAssocID="{01B6D1CF-1DE2-43EF-936F-AF1C74B576F1}" presName="hierChild5" presStyleCnt="0"/>
      <dgm:spPr/>
    </dgm:pt>
    <dgm:pt modelId="{1DCB92DE-8E07-4113-BCB1-0AD7583E4628}" type="pres">
      <dgm:prSet presAssocID="{7A30AD7E-41F4-497D-BC63-0548228C0CA6}" presName="hierChild5" presStyleCnt="0"/>
      <dgm:spPr/>
    </dgm:pt>
    <dgm:pt modelId="{F3901967-08E2-4783-889C-105190EA3D7F}" type="pres">
      <dgm:prSet presAssocID="{490CBAFE-FD75-41CD-837E-78EA22EB6CBF}" presName="Name37" presStyleLbl="parChTrans1D2" presStyleIdx="4" presStyleCnt="5"/>
      <dgm:spPr/>
      <dgm:t>
        <a:bodyPr/>
        <a:lstStyle/>
        <a:p>
          <a:endParaRPr lang="zh-CN" altLang="en-US"/>
        </a:p>
      </dgm:t>
    </dgm:pt>
    <dgm:pt modelId="{AB30F06F-5393-4FFC-A33E-B611CBB5F4C4}" type="pres">
      <dgm:prSet presAssocID="{1E58DDD6-1F88-4F2B-911B-644E90C80972}" presName="hierRoot2" presStyleCnt="0">
        <dgm:presLayoutVars>
          <dgm:hierBranch val="init"/>
        </dgm:presLayoutVars>
      </dgm:prSet>
      <dgm:spPr/>
    </dgm:pt>
    <dgm:pt modelId="{3EBBE8F0-DE84-4ADC-B83A-366F09241005}" type="pres">
      <dgm:prSet presAssocID="{1E58DDD6-1F88-4F2B-911B-644E90C80972}" presName="rootComposite" presStyleCnt="0"/>
      <dgm:spPr/>
    </dgm:pt>
    <dgm:pt modelId="{57774976-3736-4D7D-BEE5-A670883914FF}" type="pres">
      <dgm:prSet presAssocID="{1E58DDD6-1F88-4F2B-911B-644E90C80972}" presName="rootText" presStyleLbl="node2" presStyleIdx="4" presStyleCnt="5" custLinFactNeighborX="-5390" custLinFactNeighborY="24253">
        <dgm:presLayoutVars>
          <dgm:chPref val="3"/>
        </dgm:presLayoutVars>
      </dgm:prSet>
      <dgm:spPr/>
      <dgm:t>
        <a:bodyPr/>
        <a:lstStyle/>
        <a:p>
          <a:endParaRPr lang="zh-CN" altLang="en-US"/>
        </a:p>
      </dgm:t>
    </dgm:pt>
    <dgm:pt modelId="{EEEFAC85-EC8A-48A0-BCC6-6050E44039E2}" type="pres">
      <dgm:prSet presAssocID="{1E58DDD6-1F88-4F2B-911B-644E90C80972}" presName="rootConnector" presStyleLbl="node2" presStyleIdx="4" presStyleCnt="5"/>
      <dgm:spPr/>
      <dgm:t>
        <a:bodyPr/>
        <a:lstStyle/>
        <a:p>
          <a:endParaRPr lang="zh-CN" altLang="en-US"/>
        </a:p>
      </dgm:t>
    </dgm:pt>
    <dgm:pt modelId="{5C3C587A-5D35-4A3A-9761-EEF9C8E71C20}" type="pres">
      <dgm:prSet presAssocID="{1E58DDD6-1F88-4F2B-911B-644E90C80972}" presName="hierChild4" presStyleCnt="0"/>
      <dgm:spPr/>
    </dgm:pt>
    <dgm:pt modelId="{BD2BD7F1-90E7-453A-9036-049D5D5901F2}" type="pres">
      <dgm:prSet presAssocID="{1E58DDD6-1F88-4F2B-911B-644E90C80972}" presName="hierChild5" presStyleCnt="0"/>
      <dgm:spPr/>
    </dgm:pt>
    <dgm:pt modelId="{0538800F-963F-47C3-85B3-0813524F9EFD}" type="pres">
      <dgm:prSet presAssocID="{E20BE97D-DE8C-488C-A717-7B69D766A8AA}" presName="hierChild3" presStyleCnt="0"/>
      <dgm:spPr/>
    </dgm:pt>
  </dgm:ptLst>
  <dgm:cxnLst>
    <dgm:cxn modelId="{AB37B276-1DCD-4521-AB1A-00D462ECE38A}" type="presOf" srcId="{CEA1303D-71B7-47BE-B2D8-0619A30C4177}" destId="{27CAA245-1166-4F0B-9452-36DE653AAEEA}" srcOrd="0" destOrd="0" presId="urn:microsoft.com/office/officeart/2005/8/layout/orgChart1"/>
    <dgm:cxn modelId="{48671DDD-9C27-41DF-AE25-BACB39265D82}" type="presOf" srcId="{EA418AC6-F0A3-4DAE-B879-D2334F007BCE}" destId="{6DDB2BE0-8006-4AA1-B5E2-C1BDDF3411A9}" srcOrd="1" destOrd="0" presId="urn:microsoft.com/office/officeart/2005/8/layout/orgChart1"/>
    <dgm:cxn modelId="{F2BBF86A-6F84-4C7B-B187-0299D5857E9F}" type="presOf" srcId="{7A30AD7E-41F4-497D-BC63-0548228C0CA6}" destId="{1610FE3E-6859-44B8-AC02-48E08617B07E}" srcOrd="0" destOrd="0" presId="urn:microsoft.com/office/officeart/2005/8/layout/orgChart1"/>
    <dgm:cxn modelId="{DFD8A673-0068-48EA-A6E2-483BC5774067}" srcId="{E20BE97D-DE8C-488C-A717-7B69D766A8AA}" destId="{7A30AD7E-41F4-497D-BC63-0548228C0CA6}" srcOrd="3" destOrd="0" parTransId="{87DB55B0-FCC7-451B-B07B-12EBA1474EC4}" sibTransId="{FA56552A-38CD-4396-B8CF-FB8C3A485EB3}"/>
    <dgm:cxn modelId="{5C405A7B-ADFF-4827-957D-530D52231AE0}" type="presOf" srcId="{071B7194-2561-4B9A-B197-4BD2EF62B444}" destId="{E5E646E7-98CF-4402-8421-DBB00CA9FE44}" srcOrd="0" destOrd="0" presId="urn:microsoft.com/office/officeart/2005/8/layout/orgChart1"/>
    <dgm:cxn modelId="{3A2B6443-7B53-4B37-B5CA-75E3FA8E278D}" type="presOf" srcId="{429543D4-9083-479D-B294-D4DCD5C0CD4E}" destId="{3C5F9F59-4C3A-4276-9CF1-013DBC03C8FC}" srcOrd="0" destOrd="0" presId="urn:microsoft.com/office/officeart/2005/8/layout/orgChart1"/>
    <dgm:cxn modelId="{E77A9EDF-0E9D-446C-8454-B09285AFF29E}" srcId="{E20BE97D-DE8C-488C-A717-7B69D766A8AA}" destId="{CEA1303D-71B7-47BE-B2D8-0619A30C4177}" srcOrd="0" destOrd="0" parTransId="{22A5A273-F07D-41BE-934E-4A3BC0366AE8}" sibTransId="{F02DF9DB-7FCA-4B33-BE0A-D390D541A8EF}"/>
    <dgm:cxn modelId="{2A761C75-BA69-44F1-AF40-3186C6C3F89C}" type="presOf" srcId="{E20BE97D-DE8C-488C-A717-7B69D766A8AA}" destId="{932FC173-2BD6-4780-BA73-4069DEFBA942}" srcOrd="1" destOrd="0" presId="urn:microsoft.com/office/officeart/2005/8/layout/orgChart1"/>
    <dgm:cxn modelId="{E696CA8E-7464-4C9F-BD4C-857F3A202498}" type="presOf" srcId="{CEA1303D-71B7-47BE-B2D8-0619A30C4177}" destId="{1949B782-09F0-4B5E-8ABC-E54C71E8CE2D}" srcOrd="1" destOrd="0" presId="urn:microsoft.com/office/officeart/2005/8/layout/orgChart1"/>
    <dgm:cxn modelId="{7996FDA1-F49E-4D1D-8F0D-A122406E05E8}" srcId="{6C513A3E-72D5-4C51-B426-DA16FA5B1ED3}" destId="{E20BE97D-DE8C-488C-A717-7B69D766A8AA}" srcOrd="0" destOrd="0" parTransId="{C463142A-C81E-4B76-9F6E-CB5637EC57FE}" sibTransId="{33EFDE13-68F5-4407-9E23-4F3065E66A20}"/>
    <dgm:cxn modelId="{B9955B6E-8874-4694-8098-93C82F0DE4C4}" type="presOf" srcId="{9612AC8B-45B4-4BCD-9A99-627AEA7AA435}" destId="{E9E26960-1EC9-4B2D-95A9-5476BE59FCC5}" srcOrd="0" destOrd="0" presId="urn:microsoft.com/office/officeart/2005/8/layout/orgChart1"/>
    <dgm:cxn modelId="{8FBDD7DA-0BB1-45A7-8E23-0973E2D365D6}" type="presOf" srcId="{E20BE97D-DE8C-488C-A717-7B69D766A8AA}" destId="{050D341C-FECD-47CA-B558-EE02FE951C88}" srcOrd="0" destOrd="0" presId="urn:microsoft.com/office/officeart/2005/8/layout/orgChart1"/>
    <dgm:cxn modelId="{1D03EABE-FC40-4CF7-ADDC-BA72117F6131}" type="presOf" srcId="{7A30AD7E-41F4-497D-BC63-0548228C0CA6}" destId="{DDEAE5D1-8BC6-4ED6-9125-856294C62798}" srcOrd="1" destOrd="0" presId="urn:microsoft.com/office/officeart/2005/8/layout/orgChart1"/>
    <dgm:cxn modelId="{E8C9A369-F010-4220-B54C-31A488A884AC}" type="presOf" srcId="{01B6D1CF-1DE2-43EF-936F-AF1C74B576F1}" destId="{30F9FEC6-16EE-4560-A8B0-86A7E39F0754}" srcOrd="1" destOrd="0" presId="urn:microsoft.com/office/officeart/2005/8/layout/orgChart1"/>
    <dgm:cxn modelId="{DB120347-FA52-4B40-8C22-C7791EAF04B9}" type="presOf" srcId="{91C67169-89B4-4FBA-AEFF-9A546F223E54}" destId="{1F7BF34F-ABF6-4E07-B9AC-30EC3B778346}" srcOrd="0" destOrd="0" presId="urn:microsoft.com/office/officeart/2005/8/layout/orgChart1"/>
    <dgm:cxn modelId="{607E5E7D-4AAC-44D3-9B19-D7BDD0B56F5C}" type="presOf" srcId="{490CBAFE-FD75-41CD-837E-78EA22EB6CBF}" destId="{F3901967-08E2-4783-889C-105190EA3D7F}" srcOrd="0" destOrd="0" presId="urn:microsoft.com/office/officeart/2005/8/layout/orgChart1"/>
    <dgm:cxn modelId="{A5B3EBAF-1517-4953-85DC-5F75EB00CCD9}" type="presOf" srcId="{E218D608-C58D-4283-91CC-E60C54E7537D}" destId="{7B2403E7-E418-4D19-BFD5-8024A1FBFD79}" srcOrd="0" destOrd="0" presId="urn:microsoft.com/office/officeart/2005/8/layout/orgChart1"/>
    <dgm:cxn modelId="{A69821F4-3369-47CB-BB67-6E32C3B8FE6C}" type="presOf" srcId="{1E58DDD6-1F88-4F2B-911B-644E90C80972}" destId="{EEEFAC85-EC8A-48A0-BCC6-6050E44039E2}" srcOrd="1" destOrd="0" presId="urn:microsoft.com/office/officeart/2005/8/layout/orgChart1"/>
    <dgm:cxn modelId="{95FCB5A4-5FC0-497C-8866-8E66DA214393}" type="presOf" srcId="{46A5ACEF-266D-4333-BBE7-6F1E2B0C57E7}" destId="{5DA07174-EBE2-4091-821B-A775F0755B95}" srcOrd="1" destOrd="0" presId="urn:microsoft.com/office/officeart/2005/8/layout/orgChart1"/>
    <dgm:cxn modelId="{24318822-98FF-439F-8BD7-E816EFA535C6}" type="presOf" srcId="{01B6D1CF-1DE2-43EF-936F-AF1C74B576F1}" destId="{6C24DC89-AAB7-4EC6-AB99-A0603D9D57F8}" srcOrd="0" destOrd="0" presId="urn:microsoft.com/office/officeart/2005/8/layout/orgChart1"/>
    <dgm:cxn modelId="{1A91199E-1719-4412-8D24-DA514088D962}" srcId="{E20BE97D-DE8C-488C-A717-7B69D766A8AA}" destId="{EA418AC6-F0A3-4DAE-B879-D2334F007BCE}" srcOrd="2" destOrd="0" parTransId="{429543D4-9083-479D-B294-D4DCD5C0CD4E}" sibTransId="{F5221456-C52F-4ED4-BC24-0130F8A929D6}"/>
    <dgm:cxn modelId="{77EAE695-DC39-4FD3-BA54-86E9655767E5}" srcId="{7A30AD7E-41F4-497D-BC63-0548228C0CA6}" destId="{01B6D1CF-1DE2-43EF-936F-AF1C74B576F1}" srcOrd="0" destOrd="0" parTransId="{2ACF72F8-2678-4077-8903-DF287AEE968C}" sibTransId="{BD807514-8E79-49C4-B0F3-B7903E76493C}"/>
    <dgm:cxn modelId="{34318222-F429-40A6-AF58-EB8F29475283}" type="presOf" srcId="{46A5ACEF-266D-4333-BBE7-6F1E2B0C57E7}" destId="{E8563405-8A89-4015-AB21-4087895FF5EA}" srcOrd="0" destOrd="0" presId="urn:microsoft.com/office/officeart/2005/8/layout/orgChart1"/>
    <dgm:cxn modelId="{678C619E-D871-4913-8613-5A2EED4B7BC0}" srcId="{78A08644-7AB1-4587-84D0-DFC67D5710D8}" destId="{9612AC8B-45B4-4BCD-9A99-627AEA7AA435}" srcOrd="0" destOrd="0" parTransId="{E218D608-C58D-4283-91CC-E60C54E7537D}" sibTransId="{6CFF4DA9-CE0E-45A4-AF9D-34AE5D79EDC6}"/>
    <dgm:cxn modelId="{87DA44FF-48E9-4B6B-B894-BF7E97623ECE}" type="presOf" srcId="{6C513A3E-72D5-4C51-B426-DA16FA5B1ED3}" destId="{6C3F58CA-70B9-42BD-96C8-C09FFB32A19D}" srcOrd="0" destOrd="0" presId="urn:microsoft.com/office/officeart/2005/8/layout/orgChart1"/>
    <dgm:cxn modelId="{B910F316-C449-40D2-9FF2-6666480BF349}" srcId="{EA418AC6-F0A3-4DAE-B879-D2334F007BCE}" destId="{91C67169-89B4-4FBA-AEFF-9A546F223E54}" srcOrd="0" destOrd="0" parTransId="{773F39B7-CB60-469C-A121-7FC076807160}" sibTransId="{9B8F3C17-45D7-49AD-B4D7-4C907CF84648}"/>
    <dgm:cxn modelId="{E1FC0621-D917-40A5-A13D-2A9951D33BC0}" type="presOf" srcId="{EA418AC6-F0A3-4DAE-B879-D2334F007BCE}" destId="{83DCBFC0-450D-42DF-9084-CB87588C3CA8}" srcOrd="0" destOrd="0" presId="urn:microsoft.com/office/officeart/2005/8/layout/orgChart1"/>
    <dgm:cxn modelId="{FE183F2B-F1DD-4AED-8D40-2E5B1A9811B1}" type="presOf" srcId="{9612AC8B-45B4-4BCD-9A99-627AEA7AA435}" destId="{418DD40B-E67A-44B4-B1A0-2E4EE5650C2E}" srcOrd="1" destOrd="0" presId="urn:microsoft.com/office/officeart/2005/8/layout/orgChart1"/>
    <dgm:cxn modelId="{FBD40C46-237F-4777-9079-7CFDEF469042}" type="presOf" srcId="{91C67169-89B4-4FBA-AEFF-9A546F223E54}" destId="{D6301121-80F0-4D5F-B163-4632E5DAF352}" srcOrd="1" destOrd="0" presId="urn:microsoft.com/office/officeart/2005/8/layout/orgChart1"/>
    <dgm:cxn modelId="{781F0C0D-B99A-4D80-952B-099DEE18EABE}" type="presOf" srcId="{1E58DDD6-1F88-4F2B-911B-644E90C80972}" destId="{57774976-3736-4D7D-BEE5-A670883914FF}" srcOrd="0" destOrd="0" presId="urn:microsoft.com/office/officeart/2005/8/layout/orgChart1"/>
    <dgm:cxn modelId="{44676556-15AC-45B9-93E0-4C2F55BA6AEF}" type="presOf" srcId="{2ACF72F8-2678-4077-8903-DF287AEE968C}" destId="{0971F810-8AF6-449B-BF20-A447443ADE4D}" srcOrd="0" destOrd="0" presId="urn:microsoft.com/office/officeart/2005/8/layout/orgChart1"/>
    <dgm:cxn modelId="{6C66CF34-FBB3-4D9A-BA53-609977A0794A}" type="presOf" srcId="{78A08644-7AB1-4587-84D0-DFC67D5710D8}" destId="{03C1256E-1E0E-4B61-B51B-5AA327C06363}" srcOrd="0" destOrd="0" presId="urn:microsoft.com/office/officeart/2005/8/layout/orgChart1"/>
    <dgm:cxn modelId="{F18EE55A-6FD5-409A-9A9D-4F1FC877ED05}" srcId="{E20BE97D-DE8C-488C-A717-7B69D766A8AA}" destId="{1E58DDD6-1F88-4F2B-911B-644E90C80972}" srcOrd="4" destOrd="0" parTransId="{490CBAFE-FD75-41CD-837E-78EA22EB6CBF}" sibTransId="{A6490B71-4253-492D-AB8A-E67A85E35D05}"/>
    <dgm:cxn modelId="{BCDC6BAB-9DA6-448E-A6A4-1A5B821F8DE3}" srcId="{E20BE97D-DE8C-488C-A717-7B69D766A8AA}" destId="{78A08644-7AB1-4587-84D0-DFC67D5710D8}" srcOrd="1" destOrd="0" parTransId="{071B7194-2561-4B9A-B197-4BD2EF62B444}" sibTransId="{90C346CB-2892-4E8E-9341-2CB708B1C663}"/>
    <dgm:cxn modelId="{1CB5EB1D-DAE6-4ECC-900B-636F00FB293B}" type="presOf" srcId="{893623A4-6E68-4ECD-9995-836630F3C4B6}" destId="{1F3D0F45-AA0C-4CEF-81F4-D7145AD84275}" srcOrd="0" destOrd="0" presId="urn:microsoft.com/office/officeart/2005/8/layout/orgChart1"/>
    <dgm:cxn modelId="{F0D71A25-F34E-4062-8933-5E740DB5BB8E}" type="presOf" srcId="{87DB55B0-FCC7-451B-B07B-12EBA1474EC4}" destId="{868E3706-726F-4AAE-83BF-12092E43CA3F}" srcOrd="0" destOrd="0" presId="urn:microsoft.com/office/officeart/2005/8/layout/orgChart1"/>
    <dgm:cxn modelId="{6CBDE7F9-392C-4F0E-A962-71F5C3440C12}" srcId="{CEA1303D-71B7-47BE-B2D8-0619A30C4177}" destId="{46A5ACEF-266D-4333-BBE7-6F1E2B0C57E7}" srcOrd="0" destOrd="0" parTransId="{893623A4-6E68-4ECD-9995-836630F3C4B6}" sibTransId="{237B090F-9696-4362-ADDC-CAE687DBBB87}"/>
    <dgm:cxn modelId="{C8B217E0-C6E4-4A40-9C40-9DC6814D0ACE}" type="presOf" srcId="{78A08644-7AB1-4587-84D0-DFC67D5710D8}" destId="{1A0764BE-6670-4302-85D7-5E4BD7FB995C}" srcOrd="1" destOrd="0" presId="urn:microsoft.com/office/officeart/2005/8/layout/orgChart1"/>
    <dgm:cxn modelId="{29AF0776-37B5-4D11-9EF8-6EFF9B457BF9}" type="presOf" srcId="{22A5A273-F07D-41BE-934E-4A3BC0366AE8}" destId="{C652463A-9F3D-422E-89C6-EF6E4222459F}" srcOrd="0" destOrd="0" presId="urn:microsoft.com/office/officeart/2005/8/layout/orgChart1"/>
    <dgm:cxn modelId="{E0658DA4-180A-4F6B-AE4A-9423055882AD}" type="presOf" srcId="{773F39B7-CB60-469C-A121-7FC076807160}" destId="{E7F09C23-AD5F-4849-8EA0-876C8ED3475C}" srcOrd="0" destOrd="0" presId="urn:microsoft.com/office/officeart/2005/8/layout/orgChart1"/>
    <dgm:cxn modelId="{030A9F1C-D1D7-404A-875A-8027C34A51A3}" type="presParOf" srcId="{6C3F58CA-70B9-42BD-96C8-C09FFB32A19D}" destId="{B145AD86-F3BA-4ACA-9F5A-7076F72F2C69}" srcOrd="0" destOrd="0" presId="urn:microsoft.com/office/officeart/2005/8/layout/orgChart1"/>
    <dgm:cxn modelId="{8ACABE27-10AF-4C07-A3B8-C3DBE6324BAD}" type="presParOf" srcId="{B145AD86-F3BA-4ACA-9F5A-7076F72F2C69}" destId="{748B766B-3E91-462D-83FC-CFD78EDCDBC2}" srcOrd="0" destOrd="0" presId="urn:microsoft.com/office/officeart/2005/8/layout/orgChart1"/>
    <dgm:cxn modelId="{D0AFCA36-C905-4F02-AC9B-A9EFFA8E2E26}" type="presParOf" srcId="{748B766B-3E91-462D-83FC-CFD78EDCDBC2}" destId="{050D341C-FECD-47CA-B558-EE02FE951C88}" srcOrd="0" destOrd="0" presId="urn:microsoft.com/office/officeart/2005/8/layout/orgChart1"/>
    <dgm:cxn modelId="{1AB153AD-EBD0-4A85-9D02-D31C1A5779F4}" type="presParOf" srcId="{748B766B-3E91-462D-83FC-CFD78EDCDBC2}" destId="{932FC173-2BD6-4780-BA73-4069DEFBA942}" srcOrd="1" destOrd="0" presId="urn:microsoft.com/office/officeart/2005/8/layout/orgChart1"/>
    <dgm:cxn modelId="{E0DFEE0B-3E81-431F-916F-A31C3E379ABB}" type="presParOf" srcId="{B145AD86-F3BA-4ACA-9F5A-7076F72F2C69}" destId="{720B57E2-76A1-4B1C-BC01-F5A108181C18}" srcOrd="1" destOrd="0" presId="urn:microsoft.com/office/officeart/2005/8/layout/orgChart1"/>
    <dgm:cxn modelId="{FC693849-A13A-4005-9E65-739C512DA190}" type="presParOf" srcId="{720B57E2-76A1-4B1C-BC01-F5A108181C18}" destId="{C652463A-9F3D-422E-89C6-EF6E4222459F}" srcOrd="0" destOrd="0" presId="urn:microsoft.com/office/officeart/2005/8/layout/orgChart1"/>
    <dgm:cxn modelId="{A60DC57C-0A8C-46F3-8831-7C3E08739167}" type="presParOf" srcId="{720B57E2-76A1-4B1C-BC01-F5A108181C18}" destId="{D1521FFA-5242-4F44-9E35-13A517B500CD}" srcOrd="1" destOrd="0" presId="urn:microsoft.com/office/officeart/2005/8/layout/orgChart1"/>
    <dgm:cxn modelId="{26D6D969-19FC-46F2-B7AA-3B72C98D6ACA}" type="presParOf" srcId="{D1521FFA-5242-4F44-9E35-13A517B500CD}" destId="{55FF60E1-AC96-4E70-81D2-7566A058AFD8}" srcOrd="0" destOrd="0" presId="urn:microsoft.com/office/officeart/2005/8/layout/orgChart1"/>
    <dgm:cxn modelId="{D5DD8EC0-0FA9-40DC-A5A7-9BE54097A7CC}" type="presParOf" srcId="{55FF60E1-AC96-4E70-81D2-7566A058AFD8}" destId="{27CAA245-1166-4F0B-9452-36DE653AAEEA}" srcOrd="0" destOrd="0" presId="urn:microsoft.com/office/officeart/2005/8/layout/orgChart1"/>
    <dgm:cxn modelId="{4345E567-ACC7-41C1-86B3-2F64F2109DBB}" type="presParOf" srcId="{55FF60E1-AC96-4E70-81D2-7566A058AFD8}" destId="{1949B782-09F0-4B5E-8ABC-E54C71E8CE2D}" srcOrd="1" destOrd="0" presId="urn:microsoft.com/office/officeart/2005/8/layout/orgChart1"/>
    <dgm:cxn modelId="{874335E9-AC1E-4D52-838D-23650BCC2870}" type="presParOf" srcId="{D1521FFA-5242-4F44-9E35-13A517B500CD}" destId="{0FC6F21A-DDB2-4F27-ADF9-131EAE48BCB4}" srcOrd="1" destOrd="0" presId="urn:microsoft.com/office/officeart/2005/8/layout/orgChart1"/>
    <dgm:cxn modelId="{BC6A5D8E-9838-4277-A95B-A7201CF23CA4}" type="presParOf" srcId="{0FC6F21A-DDB2-4F27-ADF9-131EAE48BCB4}" destId="{1F3D0F45-AA0C-4CEF-81F4-D7145AD84275}" srcOrd="0" destOrd="0" presId="urn:microsoft.com/office/officeart/2005/8/layout/orgChart1"/>
    <dgm:cxn modelId="{7E0F0404-198A-41EC-A26B-F3BABCEC0373}" type="presParOf" srcId="{0FC6F21A-DDB2-4F27-ADF9-131EAE48BCB4}" destId="{24CBAF19-8B18-4A0C-8F92-94E2D78D9595}" srcOrd="1" destOrd="0" presId="urn:microsoft.com/office/officeart/2005/8/layout/orgChart1"/>
    <dgm:cxn modelId="{D7EEEDA4-D0C8-40C0-BF5F-9052CF537881}" type="presParOf" srcId="{24CBAF19-8B18-4A0C-8F92-94E2D78D9595}" destId="{C2962BC2-182E-43DC-B7B6-884C65DC0330}" srcOrd="0" destOrd="0" presId="urn:microsoft.com/office/officeart/2005/8/layout/orgChart1"/>
    <dgm:cxn modelId="{8127AA4C-DA31-4D1A-A002-C3A200DA2F03}" type="presParOf" srcId="{C2962BC2-182E-43DC-B7B6-884C65DC0330}" destId="{E8563405-8A89-4015-AB21-4087895FF5EA}" srcOrd="0" destOrd="0" presId="urn:microsoft.com/office/officeart/2005/8/layout/orgChart1"/>
    <dgm:cxn modelId="{897C3A94-12ED-4693-B928-26E3ABF040AF}" type="presParOf" srcId="{C2962BC2-182E-43DC-B7B6-884C65DC0330}" destId="{5DA07174-EBE2-4091-821B-A775F0755B95}" srcOrd="1" destOrd="0" presId="urn:microsoft.com/office/officeart/2005/8/layout/orgChart1"/>
    <dgm:cxn modelId="{A51C370C-D546-42D3-A095-F39FB2E2DB24}" type="presParOf" srcId="{24CBAF19-8B18-4A0C-8F92-94E2D78D9595}" destId="{FF7C02E5-2284-462E-A75A-F578E6B4458F}" srcOrd="1" destOrd="0" presId="urn:microsoft.com/office/officeart/2005/8/layout/orgChart1"/>
    <dgm:cxn modelId="{41F32597-49C8-45BE-931F-9085C3F73397}" type="presParOf" srcId="{24CBAF19-8B18-4A0C-8F92-94E2D78D9595}" destId="{99B3EDA5-EE26-4D17-8B59-D2B891A9F637}" srcOrd="2" destOrd="0" presId="urn:microsoft.com/office/officeart/2005/8/layout/orgChart1"/>
    <dgm:cxn modelId="{95262556-13F1-4824-891D-A1D0FD4279FB}" type="presParOf" srcId="{D1521FFA-5242-4F44-9E35-13A517B500CD}" destId="{22ECD608-F2BA-40B7-857C-3336201D41B1}" srcOrd="2" destOrd="0" presId="urn:microsoft.com/office/officeart/2005/8/layout/orgChart1"/>
    <dgm:cxn modelId="{223DFC8B-0AF2-4D6D-9A24-3AA1E1411456}" type="presParOf" srcId="{720B57E2-76A1-4B1C-BC01-F5A108181C18}" destId="{E5E646E7-98CF-4402-8421-DBB00CA9FE44}" srcOrd="2" destOrd="0" presId="urn:microsoft.com/office/officeart/2005/8/layout/orgChart1"/>
    <dgm:cxn modelId="{31325FDD-041F-4A08-827F-CA55CA05371B}" type="presParOf" srcId="{720B57E2-76A1-4B1C-BC01-F5A108181C18}" destId="{6F1F6A83-2136-4293-95F7-98FE29DB86FE}" srcOrd="3" destOrd="0" presId="urn:microsoft.com/office/officeart/2005/8/layout/orgChart1"/>
    <dgm:cxn modelId="{B24EA255-C55B-43EE-B1F3-FCC46B81F2F5}" type="presParOf" srcId="{6F1F6A83-2136-4293-95F7-98FE29DB86FE}" destId="{E4B7C3CD-E001-48A4-BA83-C57C4B0CB387}" srcOrd="0" destOrd="0" presId="urn:microsoft.com/office/officeart/2005/8/layout/orgChart1"/>
    <dgm:cxn modelId="{13492EAB-6DF5-44CF-A4CB-CC84A90D86B4}" type="presParOf" srcId="{E4B7C3CD-E001-48A4-BA83-C57C4B0CB387}" destId="{03C1256E-1E0E-4B61-B51B-5AA327C06363}" srcOrd="0" destOrd="0" presId="urn:microsoft.com/office/officeart/2005/8/layout/orgChart1"/>
    <dgm:cxn modelId="{EA4A4FF6-EB8F-467B-8B70-575FAADBF145}" type="presParOf" srcId="{E4B7C3CD-E001-48A4-BA83-C57C4B0CB387}" destId="{1A0764BE-6670-4302-85D7-5E4BD7FB995C}" srcOrd="1" destOrd="0" presId="urn:microsoft.com/office/officeart/2005/8/layout/orgChart1"/>
    <dgm:cxn modelId="{64AA3820-40BF-4A9E-813F-1258AD38B9F3}" type="presParOf" srcId="{6F1F6A83-2136-4293-95F7-98FE29DB86FE}" destId="{E755B839-FDC0-4D8D-9349-A95C1D919ACD}" srcOrd="1" destOrd="0" presId="urn:microsoft.com/office/officeart/2005/8/layout/orgChart1"/>
    <dgm:cxn modelId="{10D1D3C0-F0B8-49D6-8B36-865FF40139D1}" type="presParOf" srcId="{E755B839-FDC0-4D8D-9349-A95C1D919ACD}" destId="{7B2403E7-E418-4D19-BFD5-8024A1FBFD79}" srcOrd="0" destOrd="0" presId="urn:microsoft.com/office/officeart/2005/8/layout/orgChart1"/>
    <dgm:cxn modelId="{AD3739A0-C4D3-4997-A0B0-10B3E8C6C9C4}" type="presParOf" srcId="{E755B839-FDC0-4D8D-9349-A95C1D919ACD}" destId="{C2A7ED2E-3541-4EEF-899E-8113233FD330}" srcOrd="1" destOrd="0" presId="urn:microsoft.com/office/officeart/2005/8/layout/orgChart1"/>
    <dgm:cxn modelId="{E33B1737-C918-43B9-9987-C483836E2653}" type="presParOf" srcId="{C2A7ED2E-3541-4EEF-899E-8113233FD330}" destId="{761C3313-A27D-45AD-9956-53936931EDE1}" srcOrd="0" destOrd="0" presId="urn:microsoft.com/office/officeart/2005/8/layout/orgChart1"/>
    <dgm:cxn modelId="{ABEFC78B-E542-4518-8D0A-CEE09334A566}" type="presParOf" srcId="{761C3313-A27D-45AD-9956-53936931EDE1}" destId="{E9E26960-1EC9-4B2D-95A9-5476BE59FCC5}" srcOrd="0" destOrd="0" presId="urn:microsoft.com/office/officeart/2005/8/layout/orgChart1"/>
    <dgm:cxn modelId="{CBB0E619-EB89-41D0-B0BE-5E0F88CE85F6}" type="presParOf" srcId="{761C3313-A27D-45AD-9956-53936931EDE1}" destId="{418DD40B-E67A-44B4-B1A0-2E4EE5650C2E}" srcOrd="1" destOrd="0" presId="urn:microsoft.com/office/officeart/2005/8/layout/orgChart1"/>
    <dgm:cxn modelId="{250E0BA8-2500-4713-AC73-9D31A9BECF87}" type="presParOf" srcId="{C2A7ED2E-3541-4EEF-899E-8113233FD330}" destId="{F5715050-11CA-42FB-8EF5-CCBDB4DE0F83}" srcOrd="1" destOrd="0" presId="urn:microsoft.com/office/officeart/2005/8/layout/orgChart1"/>
    <dgm:cxn modelId="{EB154928-4A25-4C7E-A45E-CEBD3E04FB4B}" type="presParOf" srcId="{C2A7ED2E-3541-4EEF-899E-8113233FD330}" destId="{113C012F-7184-49C8-B000-5E6ACE9015D5}" srcOrd="2" destOrd="0" presId="urn:microsoft.com/office/officeart/2005/8/layout/orgChart1"/>
    <dgm:cxn modelId="{9DA4E4C1-612C-4585-811E-BF35E10531ED}" type="presParOf" srcId="{6F1F6A83-2136-4293-95F7-98FE29DB86FE}" destId="{41342794-7F00-4CEF-9339-57B3FCB26F4E}" srcOrd="2" destOrd="0" presId="urn:microsoft.com/office/officeart/2005/8/layout/orgChart1"/>
    <dgm:cxn modelId="{15F322CE-BE6E-4648-B978-B2A972835E5A}" type="presParOf" srcId="{720B57E2-76A1-4B1C-BC01-F5A108181C18}" destId="{3C5F9F59-4C3A-4276-9CF1-013DBC03C8FC}" srcOrd="4" destOrd="0" presId="urn:microsoft.com/office/officeart/2005/8/layout/orgChart1"/>
    <dgm:cxn modelId="{CDFD368F-CD40-4B5D-840B-104C936ECED8}" type="presParOf" srcId="{720B57E2-76A1-4B1C-BC01-F5A108181C18}" destId="{0352079F-DFD8-47E3-958C-A1955BB43E76}" srcOrd="5" destOrd="0" presId="urn:microsoft.com/office/officeart/2005/8/layout/orgChart1"/>
    <dgm:cxn modelId="{519B8D29-00CC-429A-9C69-7DB238B18592}" type="presParOf" srcId="{0352079F-DFD8-47E3-958C-A1955BB43E76}" destId="{9AA9214E-0F55-4376-BEA3-BF67DE7DD3D0}" srcOrd="0" destOrd="0" presId="urn:microsoft.com/office/officeart/2005/8/layout/orgChart1"/>
    <dgm:cxn modelId="{C706DC3A-8CE0-4B1C-8443-727DF95F60BB}" type="presParOf" srcId="{9AA9214E-0F55-4376-BEA3-BF67DE7DD3D0}" destId="{83DCBFC0-450D-42DF-9084-CB87588C3CA8}" srcOrd="0" destOrd="0" presId="urn:microsoft.com/office/officeart/2005/8/layout/orgChart1"/>
    <dgm:cxn modelId="{1A3D9CAF-641A-4A8B-B70E-1B5D6ED26CB5}" type="presParOf" srcId="{9AA9214E-0F55-4376-BEA3-BF67DE7DD3D0}" destId="{6DDB2BE0-8006-4AA1-B5E2-C1BDDF3411A9}" srcOrd="1" destOrd="0" presId="urn:microsoft.com/office/officeart/2005/8/layout/orgChart1"/>
    <dgm:cxn modelId="{37FA6B81-7512-4807-BA7B-F713945694A7}" type="presParOf" srcId="{0352079F-DFD8-47E3-958C-A1955BB43E76}" destId="{CFD3FEE1-08A5-46E0-BEED-56223D83355E}" srcOrd="1" destOrd="0" presId="urn:microsoft.com/office/officeart/2005/8/layout/orgChart1"/>
    <dgm:cxn modelId="{A7C40E6A-A437-4F97-9CB9-DBFCC23E54FF}" type="presParOf" srcId="{CFD3FEE1-08A5-46E0-BEED-56223D83355E}" destId="{E7F09C23-AD5F-4849-8EA0-876C8ED3475C}" srcOrd="0" destOrd="0" presId="urn:microsoft.com/office/officeart/2005/8/layout/orgChart1"/>
    <dgm:cxn modelId="{58213C08-66B0-4F9D-8AB2-8B3AAF1617CF}" type="presParOf" srcId="{CFD3FEE1-08A5-46E0-BEED-56223D83355E}" destId="{699CB538-BC54-49B7-8234-69E09565B4A0}" srcOrd="1" destOrd="0" presId="urn:microsoft.com/office/officeart/2005/8/layout/orgChart1"/>
    <dgm:cxn modelId="{E8420114-4F17-46D3-9BEC-4331E8F28305}" type="presParOf" srcId="{699CB538-BC54-49B7-8234-69E09565B4A0}" destId="{21F99160-3B69-4357-8F29-0F70AC2F2D92}" srcOrd="0" destOrd="0" presId="urn:microsoft.com/office/officeart/2005/8/layout/orgChart1"/>
    <dgm:cxn modelId="{2810F638-BC95-4CEB-BD9F-7FAD7CD7C9C4}" type="presParOf" srcId="{21F99160-3B69-4357-8F29-0F70AC2F2D92}" destId="{1F7BF34F-ABF6-4E07-B9AC-30EC3B778346}" srcOrd="0" destOrd="0" presId="urn:microsoft.com/office/officeart/2005/8/layout/orgChart1"/>
    <dgm:cxn modelId="{0852341A-CEBE-4EBB-8570-D33CCE2E7C2D}" type="presParOf" srcId="{21F99160-3B69-4357-8F29-0F70AC2F2D92}" destId="{D6301121-80F0-4D5F-B163-4632E5DAF352}" srcOrd="1" destOrd="0" presId="urn:microsoft.com/office/officeart/2005/8/layout/orgChart1"/>
    <dgm:cxn modelId="{B93F3FAC-5285-40CA-84F9-66B1897879F0}" type="presParOf" srcId="{699CB538-BC54-49B7-8234-69E09565B4A0}" destId="{2AC0F102-7C4E-4245-B6F7-BD9FD69F0DC8}" srcOrd="1" destOrd="0" presId="urn:microsoft.com/office/officeart/2005/8/layout/orgChart1"/>
    <dgm:cxn modelId="{61FF0A0C-5CC4-4C04-B91F-B8EB697104B5}" type="presParOf" srcId="{699CB538-BC54-49B7-8234-69E09565B4A0}" destId="{B5408D92-0F33-411E-8EE0-28355042E234}" srcOrd="2" destOrd="0" presId="urn:microsoft.com/office/officeart/2005/8/layout/orgChart1"/>
    <dgm:cxn modelId="{1A1E52D7-CBCB-4575-8FD7-58A862F103EA}" type="presParOf" srcId="{0352079F-DFD8-47E3-958C-A1955BB43E76}" destId="{9A8A8E29-864B-40F3-AA3C-9E793B2E1EFF}" srcOrd="2" destOrd="0" presId="urn:microsoft.com/office/officeart/2005/8/layout/orgChart1"/>
    <dgm:cxn modelId="{7F413D1A-3738-4408-BE60-4BB4F7CD297D}" type="presParOf" srcId="{720B57E2-76A1-4B1C-BC01-F5A108181C18}" destId="{868E3706-726F-4AAE-83BF-12092E43CA3F}" srcOrd="6" destOrd="0" presId="urn:microsoft.com/office/officeart/2005/8/layout/orgChart1"/>
    <dgm:cxn modelId="{08142152-29AF-4B01-B5F9-54C44B432889}" type="presParOf" srcId="{720B57E2-76A1-4B1C-BC01-F5A108181C18}" destId="{6F0AF8F3-6537-4F08-9A81-CD4B958ACCB6}" srcOrd="7" destOrd="0" presId="urn:microsoft.com/office/officeart/2005/8/layout/orgChart1"/>
    <dgm:cxn modelId="{FD11FC68-E243-495F-8D28-D174951A354D}" type="presParOf" srcId="{6F0AF8F3-6537-4F08-9A81-CD4B958ACCB6}" destId="{614F996F-1F60-4356-9827-3A81A6D8DFB5}" srcOrd="0" destOrd="0" presId="urn:microsoft.com/office/officeart/2005/8/layout/orgChart1"/>
    <dgm:cxn modelId="{48A0695A-236B-4D61-89B0-80C43880FCB6}" type="presParOf" srcId="{614F996F-1F60-4356-9827-3A81A6D8DFB5}" destId="{1610FE3E-6859-44B8-AC02-48E08617B07E}" srcOrd="0" destOrd="0" presId="urn:microsoft.com/office/officeart/2005/8/layout/orgChart1"/>
    <dgm:cxn modelId="{D79E87A5-0072-43CF-BEC4-E23481366B2E}" type="presParOf" srcId="{614F996F-1F60-4356-9827-3A81A6D8DFB5}" destId="{DDEAE5D1-8BC6-4ED6-9125-856294C62798}" srcOrd="1" destOrd="0" presId="urn:microsoft.com/office/officeart/2005/8/layout/orgChart1"/>
    <dgm:cxn modelId="{C011E36F-DAD5-4CAC-80F5-5BE590BB1A3C}" type="presParOf" srcId="{6F0AF8F3-6537-4F08-9A81-CD4B958ACCB6}" destId="{6120B858-483A-47A3-B1BF-A5784A08BC1E}" srcOrd="1" destOrd="0" presId="urn:microsoft.com/office/officeart/2005/8/layout/orgChart1"/>
    <dgm:cxn modelId="{D8F382C8-C01F-455D-95DA-97B8FA609C09}" type="presParOf" srcId="{6120B858-483A-47A3-B1BF-A5784A08BC1E}" destId="{0971F810-8AF6-449B-BF20-A447443ADE4D}" srcOrd="0" destOrd="0" presId="urn:microsoft.com/office/officeart/2005/8/layout/orgChart1"/>
    <dgm:cxn modelId="{05640B91-6EDC-4141-99B7-CF5C488B13D3}" type="presParOf" srcId="{6120B858-483A-47A3-B1BF-A5784A08BC1E}" destId="{42B05679-0B93-46CA-901D-31861646ED9D}" srcOrd="1" destOrd="0" presId="urn:microsoft.com/office/officeart/2005/8/layout/orgChart1"/>
    <dgm:cxn modelId="{056436BD-47CE-473E-929E-2D68FCE8A0AA}" type="presParOf" srcId="{42B05679-0B93-46CA-901D-31861646ED9D}" destId="{00A1B811-0F93-4002-AD41-F618A72198A3}" srcOrd="0" destOrd="0" presId="urn:microsoft.com/office/officeart/2005/8/layout/orgChart1"/>
    <dgm:cxn modelId="{1256014B-21DD-4EC2-B9AE-3949FB11D67E}" type="presParOf" srcId="{00A1B811-0F93-4002-AD41-F618A72198A3}" destId="{6C24DC89-AAB7-4EC6-AB99-A0603D9D57F8}" srcOrd="0" destOrd="0" presId="urn:microsoft.com/office/officeart/2005/8/layout/orgChart1"/>
    <dgm:cxn modelId="{5CBD9DEE-5853-4ABD-AC32-C3117182D429}" type="presParOf" srcId="{00A1B811-0F93-4002-AD41-F618A72198A3}" destId="{30F9FEC6-16EE-4560-A8B0-86A7E39F0754}" srcOrd="1" destOrd="0" presId="urn:microsoft.com/office/officeart/2005/8/layout/orgChart1"/>
    <dgm:cxn modelId="{9626A2DC-71C5-456F-829F-247AB40D2CCF}" type="presParOf" srcId="{42B05679-0B93-46CA-901D-31861646ED9D}" destId="{0E1E85BD-4B7C-41B8-9840-848E4ED4573E}" srcOrd="1" destOrd="0" presId="urn:microsoft.com/office/officeart/2005/8/layout/orgChart1"/>
    <dgm:cxn modelId="{31BF8122-DD13-49DA-B144-978CB44FF829}" type="presParOf" srcId="{42B05679-0B93-46CA-901D-31861646ED9D}" destId="{10D97504-83DD-4123-9CD6-44D1F20CE570}" srcOrd="2" destOrd="0" presId="urn:microsoft.com/office/officeart/2005/8/layout/orgChart1"/>
    <dgm:cxn modelId="{C9955D56-39D0-4A70-9104-EA9D5C42CE00}" type="presParOf" srcId="{6F0AF8F3-6537-4F08-9A81-CD4B958ACCB6}" destId="{1DCB92DE-8E07-4113-BCB1-0AD7583E4628}" srcOrd="2" destOrd="0" presId="urn:microsoft.com/office/officeart/2005/8/layout/orgChart1"/>
    <dgm:cxn modelId="{A546AFC7-F876-431A-A285-7CA01C0D1C71}" type="presParOf" srcId="{720B57E2-76A1-4B1C-BC01-F5A108181C18}" destId="{F3901967-08E2-4783-889C-105190EA3D7F}" srcOrd="8" destOrd="0" presId="urn:microsoft.com/office/officeart/2005/8/layout/orgChart1"/>
    <dgm:cxn modelId="{DA55F75A-7FD0-4BE7-9148-DDB2C1EA1469}" type="presParOf" srcId="{720B57E2-76A1-4B1C-BC01-F5A108181C18}" destId="{AB30F06F-5393-4FFC-A33E-B611CBB5F4C4}" srcOrd="9" destOrd="0" presId="urn:microsoft.com/office/officeart/2005/8/layout/orgChart1"/>
    <dgm:cxn modelId="{03B6C7CD-8791-4643-9FA0-2B784CF0D2C6}" type="presParOf" srcId="{AB30F06F-5393-4FFC-A33E-B611CBB5F4C4}" destId="{3EBBE8F0-DE84-4ADC-B83A-366F09241005}" srcOrd="0" destOrd="0" presId="urn:microsoft.com/office/officeart/2005/8/layout/orgChart1"/>
    <dgm:cxn modelId="{1AD6261A-004B-4490-A216-486B1D580DBC}" type="presParOf" srcId="{3EBBE8F0-DE84-4ADC-B83A-366F09241005}" destId="{57774976-3736-4D7D-BEE5-A670883914FF}" srcOrd="0" destOrd="0" presId="urn:microsoft.com/office/officeart/2005/8/layout/orgChart1"/>
    <dgm:cxn modelId="{C2489F25-DAF7-4647-923E-BA6BEB48F745}" type="presParOf" srcId="{3EBBE8F0-DE84-4ADC-B83A-366F09241005}" destId="{EEEFAC85-EC8A-48A0-BCC6-6050E44039E2}" srcOrd="1" destOrd="0" presId="urn:microsoft.com/office/officeart/2005/8/layout/orgChart1"/>
    <dgm:cxn modelId="{70E9EEAD-1AAE-48A7-97B1-62E97E62B256}" type="presParOf" srcId="{AB30F06F-5393-4FFC-A33E-B611CBB5F4C4}" destId="{5C3C587A-5D35-4A3A-9761-EEF9C8E71C20}" srcOrd="1" destOrd="0" presId="urn:microsoft.com/office/officeart/2005/8/layout/orgChart1"/>
    <dgm:cxn modelId="{A72E94EC-A732-4F8B-A59D-00F8C58F51B3}" type="presParOf" srcId="{AB30F06F-5393-4FFC-A33E-B611CBB5F4C4}" destId="{BD2BD7F1-90E7-453A-9036-049D5D5901F2}" srcOrd="2" destOrd="0" presId="urn:microsoft.com/office/officeart/2005/8/layout/orgChart1"/>
    <dgm:cxn modelId="{2A9A4510-3881-40E7-8E2C-4AE51052D670}" type="presParOf" srcId="{B145AD86-F3BA-4ACA-9F5A-7076F72F2C69}" destId="{0538800F-963F-47C3-85B3-0813524F9EFD}"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513A3E-72D5-4C51-B426-DA16FA5B1ED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1303D-71B7-47BE-B2D8-0619A30C4177}">
      <dgm:prSet phldrT="[文本]"/>
      <dgm:spPr/>
      <dgm:t>
        <a:bodyPr/>
        <a:lstStyle/>
        <a:p>
          <a:r>
            <a:rPr lang="zh-CN" altLang="en-US" dirty="0" smtClean="0"/>
            <a:t>登录系统</a:t>
          </a:r>
          <a:endParaRPr lang="zh-CN" altLang="en-US" dirty="0"/>
        </a:p>
      </dgm:t>
    </dgm:pt>
    <dgm:pt modelId="{22A5A273-F07D-41BE-934E-4A3BC0366AE8}" cxnId="{E77A9EDF-0E9D-446C-8454-B09285AFF29E}" type="parTrans">
      <dgm:prSet/>
      <dgm:spPr/>
      <dgm:t>
        <a:bodyPr/>
        <a:lstStyle/>
        <a:p>
          <a:endParaRPr lang="zh-CN" altLang="en-US"/>
        </a:p>
      </dgm:t>
    </dgm:pt>
    <dgm:pt modelId="{F02DF9DB-7FCA-4B33-BE0A-D390D541A8EF}" cxnId="{E77A9EDF-0E9D-446C-8454-B09285AFF29E}" type="sibTrans">
      <dgm:prSet/>
      <dgm:spPr/>
      <dgm:t>
        <a:bodyPr/>
        <a:lstStyle/>
        <a:p>
          <a:endParaRPr lang="zh-CN" altLang="en-US"/>
        </a:p>
      </dgm:t>
    </dgm:pt>
    <dgm:pt modelId="{78A08644-7AB1-4587-84D0-DFC67D5710D8}">
      <dgm:prSet phldrT="[文本]"/>
      <dgm:spPr/>
      <dgm:t>
        <a:bodyPr/>
        <a:lstStyle/>
        <a:p>
          <a:r>
            <a:rPr lang="zh-CN" altLang="en-US" dirty="0" smtClean="0"/>
            <a:t>游戏系统</a:t>
          </a:r>
          <a:endParaRPr lang="zh-CN" altLang="en-US" dirty="0"/>
        </a:p>
      </dgm:t>
    </dgm:pt>
    <dgm:pt modelId="{071B7194-2561-4B9A-B197-4BD2EF62B444}" cxnId="{BCDC6BAB-9DA6-448E-A6A4-1A5B821F8DE3}" type="parTrans">
      <dgm:prSet/>
      <dgm:spPr/>
      <dgm:t>
        <a:bodyPr/>
        <a:lstStyle/>
        <a:p>
          <a:endParaRPr lang="zh-CN" altLang="en-US"/>
        </a:p>
      </dgm:t>
    </dgm:pt>
    <dgm:pt modelId="{90C346CB-2892-4E8E-9341-2CB708B1C663}" cxnId="{BCDC6BAB-9DA6-448E-A6A4-1A5B821F8DE3}" type="sibTrans">
      <dgm:prSet/>
      <dgm:spPr/>
      <dgm:t>
        <a:bodyPr/>
        <a:lstStyle/>
        <a:p>
          <a:endParaRPr lang="zh-CN" altLang="en-US"/>
        </a:p>
      </dgm:t>
    </dgm:pt>
    <dgm:pt modelId="{EA418AC6-F0A3-4DAE-B879-D2334F007BCE}">
      <dgm:prSet phldrT="[文本]"/>
      <dgm:spPr/>
      <dgm:t>
        <a:bodyPr/>
        <a:lstStyle/>
        <a:p>
          <a:r>
            <a:rPr lang="zh-CN" altLang="en-US" dirty="0" smtClean="0"/>
            <a:t>用户信息管理系统</a:t>
          </a:r>
          <a:endParaRPr lang="zh-CN" altLang="en-US" dirty="0"/>
        </a:p>
      </dgm:t>
    </dgm:pt>
    <dgm:pt modelId="{429543D4-9083-479D-B294-D4DCD5C0CD4E}" cxnId="{1A91199E-1719-4412-8D24-DA514088D962}" type="parTrans">
      <dgm:prSet/>
      <dgm:spPr/>
      <dgm:t>
        <a:bodyPr/>
        <a:lstStyle/>
        <a:p>
          <a:endParaRPr lang="zh-CN" altLang="en-US"/>
        </a:p>
      </dgm:t>
    </dgm:pt>
    <dgm:pt modelId="{F5221456-C52F-4ED4-BC24-0130F8A929D6}" cxnId="{1A91199E-1719-4412-8D24-DA514088D962}" type="sibTrans">
      <dgm:prSet/>
      <dgm:spPr/>
      <dgm:t>
        <a:bodyPr/>
        <a:lstStyle/>
        <a:p>
          <a:endParaRPr lang="zh-CN" altLang="en-US"/>
        </a:p>
      </dgm:t>
    </dgm:pt>
    <dgm:pt modelId="{7A30AD7E-41F4-497D-BC63-0548228C0CA6}">
      <dgm:prSet/>
      <dgm:spPr/>
      <dgm:t>
        <a:bodyPr/>
        <a:lstStyle/>
        <a:p>
          <a:r>
            <a:rPr lang="zh-CN" altLang="en-US" dirty="0" smtClean="0"/>
            <a:t>投诉建议系统</a:t>
          </a:r>
          <a:endParaRPr lang="zh-CN" altLang="en-US" dirty="0"/>
        </a:p>
      </dgm:t>
    </dgm:pt>
    <dgm:pt modelId="{87DB55B0-FCC7-451B-B07B-12EBA1474EC4}" cxnId="{DFD8A673-0068-48EA-A6E2-483BC5774067}" type="parTrans">
      <dgm:prSet/>
      <dgm:spPr/>
      <dgm:t>
        <a:bodyPr/>
        <a:lstStyle/>
        <a:p>
          <a:endParaRPr lang="zh-CN" altLang="en-US"/>
        </a:p>
      </dgm:t>
    </dgm:pt>
    <dgm:pt modelId="{FA56552A-38CD-4396-B8CF-FB8C3A485EB3}" cxnId="{DFD8A673-0068-48EA-A6E2-483BC5774067}" type="sibTrans">
      <dgm:prSet/>
      <dgm:spPr/>
      <dgm:t>
        <a:bodyPr/>
        <a:lstStyle/>
        <a:p>
          <a:endParaRPr lang="zh-CN" altLang="en-US"/>
        </a:p>
      </dgm:t>
    </dgm:pt>
    <dgm:pt modelId="{46A5ACEF-266D-4333-BBE7-6F1E2B0C57E7}">
      <dgm:prSet/>
      <dgm:spPr/>
      <dgm:t>
        <a:bodyPr/>
        <a:lstStyle/>
        <a:p>
          <a:r>
            <a:rPr lang="zh-CN" altLang="en-US" dirty="0" smtClean="0"/>
            <a:t>玩家登陆</a:t>
          </a:r>
          <a:endParaRPr lang="en-US" altLang="zh-CN" dirty="0" smtClean="0"/>
        </a:p>
        <a:p>
          <a:r>
            <a:rPr lang="zh-CN" altLang="en-US" dirty="0" smtClean="0"/>
            <a:t>管理员登陆</a:t>
          </a:r>
          <a:endParaRPr lang="en-US" altLang="zh-CN" dirty="0" smtClean="0"/>
        </a:p>
        <a:p>
          <a:r>
            <a:rPr lang="zh-CN" altLang="en-US" dirty="0" smtClean="0"/>
            <a:t>游客模式</a:t>
          </a:r>
          <a:endParaRPr lang="zh-CN" altLang="en-US" dirty="0"/>
        </a:p>
      </dgm:t>
    </dgm:pt>
    <dgm:pt modelId="{893623A4-6E68-4ECD-9995-836630F3C4B6}" cxnId="{6CBDE7F9-392C-4F0E-A962-71F5C3440C12}" type="parTrans">
      <dgm:prSet/>
      <dgm:spPr/>
      <dgm:t>
        <a:bodyPr/>
        <a:lstStyle/>
        <a:p>
          <a:endParaRPr lang="zh-CN" altLang="en-US"/>
        </a:p>
      </dgm:t>
    </dgm:pt>
    <dgm:pt modelId="{237B090F-9696-4362-ADDC-CAE687DBBB87}" cxnId="{6CBDE7F9-392C-4F0E-A962-71F5C3440C12}" type="sibTrans">
      <dgm:prSet/>
      <dgm:spPr/>
      <dgm:t>
        <a:bodyPr/>
        <a:lstStyle/>
        <a:p>
          <a:endParaRPr lang="zh-CN" altLang="en-US"/>
        </a:p>
      </dgm:t>
    </dgm:pt>
    <dgm:pt modelId="{9612AC8B-45B4-4BCD-9A99-627AEA7AA435}">
      <dgm:prSet/>
      <dgm:spPr/>
      <dgm:t>
        <a:bodyPr/>
        <a:lstStyle/>
        <a:p>
          <a:r>
            <a:rPr lang="zh-CN" altLang="en-US" dirty="0" smtClean="0"/>
            <a:t>初始化</a:t>
          </a:r>
          <a:endParaRPr lang="en-US" altLang="zh-CN" dirty="0" smtClean="0"/>
        </a:p>
        <a:p>
          <a:r>
            <a:rPr lang="zh-CN" altLang="en-US" dirty="0" smtClean="0"/>
            <a:t>洗牌、发牌</a:t>
          </a:r>
          <a:endParaRPr lang="en-US" altLang="zh-CN" dirty="0" smtClean="0"/>
        </a:p>
        <a:p>
          <a:r>
            <a:rPr lang="zh-CN" altLang="en-US" dirty="0" smtClean="0"/>
            <a:t>叫地主、抢地主</a:t>
          </a:r>
          <a:endParaRPr lang="en-US" altLang="zh-CN" dirty="0" smtClean="0"/>
        </a:p>
        <a:p>
          <a:r>
            <a:rPr lang="zh-CN" altLang="en-US" dirty="0" smtClean="0"/>
            <a:t>出牌</a:t>
          </a:r>
          <a:endParaRPr lang="en-US" altLang="zh-CN" dirty="0" smtClean="0"/>
        </a:p>
        <a:p>
          <a:r>
            <a:rPr lang="zh-CN" altLang="en-US" dirty="0" smtClean="0"/>
            <a:t>判断胜负</a:t>
          </a:r>
          <a:endParaRPr lang="en-US" altLang="zh-CN" dirty="0" smtClean="0"/>
        </a:p>
        <a:p>
          <a:r>
            <a:rPr lang="zh-CN" altLang="en-US" dirty="0" smtClean="0"/>
            <a:t>游戏结算</a:t>
          </a:r>
          <a:endParaRPr lang="en-US" altLang="zh-CN" dirty="0" smtClean="0"/>
        </a:p>
        <a:p>
          <a:endParaRPr lang="zh-CN" altLang="en-US" dirty="0"/>
        </a:p>
      </dgm:t>
    </dgm:pt>
    <dgm:pt modelId="{E218D608-C58D-4283-91CC-E60C54E7537D}" cxnId="{678C619E-D871-4913-8613-5A2EED4B7BC0}" type="parTrans">
      <dgm:prSet/>
      <dgm:spPr/>
      <dgm:t>
        <a:bodyPr/>
        <a:lstStyle/>
        <a:p>
          <a:endParaRPr lang="zh-CN" altLang="en-US"/>
        </a:p>
      </dgm:t>
    </dgm:pt>
    <dgm:pt modelId="{6CFF4DA9-CE0E-45A4-AF9D-34AE5D79EDC6}" cxnId="{678C619E-D871-4913-8613-5A2EED4B7BC0}" type="sibTrans">
      <dgm:prSet/>
      <dgm:spPr/>
      <dgm:t>
        <a:bodyPr/>
        <a:lstStyle/>
        <a:p>
          <a:endParaRPr lang="zh-CN" altLang="en-US"/>
        </a:p>
      </dgm:t>
    </dgm:pt>
    <dgm:pt modelId="{91C67169-89B4-4FBA-AEFF-9A546F223E54}">
      <dgm:prSet/>
      <dgm:spPr/>
      <dgm:t>
        <a:bodyPr/>
        <a:lstStyle/>
        <a:p>
          <a:r>
            <a:rPr lang="zh-CN" altLang="en-US" dirty="0" smtClean="0"/>
            <a:t>玩家修改资料</a:t>
          </a:r>
          <a:endParaRPr lang="en-US" altLang="zh-CN" dirty="0" smtClean="0"/>
        </a:p>
        <a:p>
          <a:r>
            <a:rPr lang="zh-CN" altLang="en-US" dirty="0" smtClean="0"/>
            <a:t>管理员注销玩家账号</a:t>
          </a:r>
          <a:endParaRPr lang="zh-CN" altLang="en-US" dirty="0"/>
        </a:p>
      </dgm:t>
    </dgm:pt>
    <dgm:pt modelId="{773F39B7-CB60-469C-A121-7FC076807160}" cxnId="{B910F316-C449-40D2-9FF2-6666480BF349}" type="parTrans">
      <dgm:prSet/>
      <dgm:spPr/>
      <dgm:t>
        <a:bodyPr/>
        <a:lstStyle/>
        <a:p>
          <a:endParaRPr lang="zh-CN" altLang="en-US"/>
        </a:p>
      </dgm:t>
    </dgm:pt>
    <dgm:pt modelId="{9B8F3C17-45D7-49AD-B4D7-4C907CF84648}" cxnId="{B910F316-C449-40D2-9FF2-6666480BF349}" type="sibTrans">
      <dgm:prSet/>
      <dgm:spPr/>
      <dgm:t>
        <a:bodyPr/>
        <a:lstStyle/>
        <a:p>
          <a:endParaRPr lang="zh-CN" altLang="en-US"/>
        </a:p>
      </dgm:t>
    </dgm:pt>
    <dgm:pt modelId="{01B6D1CF-1DE2-43EF-936F-AF1C74B576F1}">
      <dgm:prSet/>
      <dgm:spPr/>
      <dgm:t>
        <a:bodyPr/>
        <a:lstStyle/>
        <a:p>
          <a:r>
            <a:rPr lang="zh-CN" altLang="en-US" dirty="0" smtClean="0"/>
            <a:t>玩家提交投诉和建议</a:t>
          </a:r>
          <a:endParaRPr lang="en-US" altLang="zh-CN" dirty="0" smtClean="0"/>
        </a:p>
        <a:p>
          <a:r>
            <a:rPr lang="zh-CN" altLang="en-US" dirty="0" smtClean="0"/>
            <a:t>管理员处理投诉和建议</a:t>
          </a:r>
          <a:endParaRPr lang="zh-CN" altLang="en-US" dirty="0"/>
        </a:p>
      </dgm:t>
    </dgm:pt>
    <dgm:pt modelId="{2ACF72F8-2678-4077-8903-DF287AEE968C}" cxnId="{77EAE695-DC39-4FD3-BA54-86E9655767E5}" type="parTrans">
      <dgm:prSet/>
      <dgm:spPr/>
      <dgm:t>
        <a:bodyPr/>
        <a:lstStyle/>
        <a:p>
          <a:endParaRPr lang="zh-CN" altLang="en-US"/>
        </a:p>
      </dgm:t>
    </dgm:pt>
    <dgm:pt modelId="{BD807514-8E79-49C4-B0F3-B7903E76493C}" cxnId="{77EAE695-DC39-4FD3-BA54-86E9655767E5}" type="sibTrans">
      <dgm:prSet/>
      <dgm:spPr/>
      <dgm:t>
        <a:bodyPr/>
        <a:lstStyle/>
        <a:p>
          <a:endParaRPr lang="zh-CN" altLang="en-US"/>
        </a:p>
      </dgm:t>
    </dgm:pt>
    <dgm:pt modelId="{1E58DDD6-1F88-4F2B-911B-644E90C80972}">
      <dgm:prSet/>
      <dgm:spPr/>
      <dgm:t>
        <a:bodyPr/>
        <a:lstStyle/>
        <a:p>
          <a:r>
            <a:rPr lang="zh-CN" altLang="en-US" dirty="0" smtClean="0"/>
            <a:t>操作日志管理</a:t>
          </a:r>
          <a:endParaRPr lang="zh-CN" altLang="en-US" dirty="0"/>
        </a:p>
      </dgm:t>
    </dgm:pt>
    <dgm:pt modelId="{490CBAFE-FD75-41CD-837E-78EA22EB6CBF}" cxnId="{F18EE55A-6FD5-409A-9A9D-4F1FC877ED05}" type="parTrans">
      <dgm:prSet/>
      <dgm:spPr/>
      <dgm:t>
        <a:bodyPr/>
        <a:lstStyle/>
        <a:p>
          <a:endParaRPr lang="zh-CN" altLang="en-US"/>
        </a:p>
      </dgm:t>
    </dgm:pt>
    <dgm:pt modelId="{A6490B71-4253-492D-AB8A-E67A85E35D05}" cxnId="{F18EE55A-6FD5-409A-9A9D-4F1FC877ED05}" type="sibTrans">
      <dgm:prSet/>
      <dgm:spPr/>
      <dgm:t>
        <a:bodyPr/>
        <a:lstStyle/>
        <a:p>
          <a:endParaRPr lang="zh-CN" altLang="en-US"/>
        </a:p>
      </dgm:t>
    </dgm:pt>
    <dgm:pt modelId="{E20BE97D-DE8C-488C-A717-7B69D766A8AA}">
      <dgm:prSet phldrT="[文本]"/>
      <dgm:spPr/>
      <dgm:t>
        <a:bodyPr/>
        <a:lstStyle/>
        <a:p>
          <a:r>
            <a:rPr lang="en-US" altLang="zh-CN" dirty="0" smtClean="0"/>
            <a:t>java</a:t>
          </a:r>
          <a:r>
            <a:rPr lang="zh-CN" altLang="en-US" dirty="0" smtClean="0"/>
            <a:t>斗地主</a:t>
          </a:r>
          <a:endParaRPr lang="zh-CN" altLang="en-US" dirty="0"/>
        </a:p>
      </dgm:t>
    </dgm:pt>
    <dgm:pt modelId="{33EFDE13-68F5-4407-9E23-4F3065E66A20}" cxnId="{7996FDA1-F49E-4D1D-8F0D-A122406E05E8}" type="sibTrans">
      <dgm:prSet/>
      <dgm:spPr/>
      <dgm:t>
        <a:bodyPr/>
        <a:lstStyle/>
        <a:p>
          <a:endParaRPr lang="zh-CN" altLang="en-US"/>
        </a:p>
      </dgm:t>
    </dgm:pt>
    <dgm:pt modelId="{C463142A-C81E-4B76-9F6E-CB5637EC57FE}" cxnId="{7996FDA1-F49E-4D1D-8F0D-A122406E05E8}" type="parTrans">
      <dgm:prSet/>
      <dgm:spPr/>
      <dgm:t>
        <a:bodyPr/>
        <a:lstStyle/>
        <a:p>
          <a:endParaRPr lang="zh-CN" altLang="en-US"/>
        </a:p>
      </dgm:t>
    </dgm:pt>
    <dgm:pt modelId="{6C3F58CA-70B9-42BD-96C8-C09FFB32A19D}" type="pres">
      <dgm:prSet presAssocID="{6C513A3E-72D5-4C51-B426-DA16FA5B1ED3}" presName="hierChild1" presStyleCnt="0">
        <dgm:presLayoutVars>
          <dgm:orgChart val="1"/>
          <dgm:chPref val="1"/>
          <dgm:dir/>
          <dgm:animOne val="branch"/>
          <dgm:animLvl val="lvl"/>
          <dgm:resizeHandles/>
        </dgm:presLayoutVars>
      </dgm:prSet>
      <dgm:spPr/>
      <dgm:t>
        <a:bodyPr/>
        <a:lstStyle/>
        <a:p>
          <a:endParaRPr lang="zh-CN" altLang="en-US"/>
        </a:p>
      </dgm:t>
    </dgm:pt>
    <dgm:pt modelId="{B145AD86-F3BA-4ACA-9F5A-7076F72F2C69}" type="pres">
      <dgm:prSet presAssocID="{E20BE97D-DE8C-488C-A717-7B69D766A8AA}" presName="hierRoot1" presStyleCnt="0">
        <dgm:presLayoutVars>
          <dgm:hierBranch val="init"/>
        </dgm:presLayoutVars>
      </dgm:prSet>
      <dgm:spPr/>
    </dgm:pt>
    <dgm:pt modelId="{748B766B-3E91-462D-83FC-CFD78EDCDBC2}" type="pres">
      <dgm:prSet presAssocID="{E20BE97D-DE8C-488C-A717-7B69D766A8AA}" presName="rootComposite1" presStyleCnt="0"/>
      <dgm:spPr/>
    </dgm:pt>
    <dgm:pt modelId="{050D341C-FECD-47CA-B558-EE02FE951C88}" type="pres">
      <dgm:prSet presAssocID="{E20BE97D-DE8C-488C-A717-7B69D766A8AA}" presName="rootText1" presStyleLbl="node0" presStyleIdx="0" presStyleCnt="1" custLinFactNeighborX="-1768" custLinFactNeighborY="-37153">
        <dgm:presLayoutVars>
          <dgm:chPref val="3"/>
        </dgm:presLayoutVars>
      </dgm:prSet>
      <dgm:spPr/>
      <dgm:t>
        <a:bodyPr/>
        <a:lstStyle/>
        <a:p>
          <a:endParaRPr lang="zh-CN" altLang="en-US"/>
        </a:p>
      </dgm:t>
    </dgm:pt>
    <dgm:pt modelId="{932FC173-2BD6-4780-BA73-4069DEFBA942}" type="pres">
      <dgm:prSet presAssocID="{E20BE97D-DE8C-488C-A717-7B69D766A8AA}" presName="rootConnector1" presStyleLbl="node1" presStyleIdx="0" presStyleCnt="0"/>
      <dgm:spPr/>
      <dgm:t>
        <a:bodyPr/>
        <a:lstStyle/>
        <a:p>
          <a:endParaRPr lang="zh-CN" altLang="en-US"/>
        </a:p>
      </dgm:t>
    </dgm:pt>
    <dgm:pt modelId="{720B57E2-76A1-4B1C-BC01-F5A108181C18}" type="pres">
      <dgm:prSet presAssocID="{E20BE97D-DE8C-488C-A717-7B69D766A8AA}" presName="hierChild2" presStyleCnt="0"/>
      <dgm:spPr/>
    </dgm:pt>
    <dgm:pt modelId="{C652463A-9F3D-422E-89C6-EF6E4222459F}" type="pres">
      <dgm:prSet presAssocID="{22A5A273-F07D-41BE-934E-4A3BC0366AE8}" presName="Name37" presStyleLbl="parChTrans1D2" presStyleIdx="0" presStyleCnt="5"/>
      <dgm:spPr/>
      <dgm:t>
        <a:bodyPr/>
        <a:lstStyle/>
        <a:p>
          <a:endParaRPr lang="zh-CN" altLang="en-US"/>
        </a:p>
      </dgm:t>
    </dgm:pt>
    <dgm:pt modelId="{D1521FFA-5242-4F44-9E35-13A517B500CD}" type="pres">
      <dgm:prSet presAssocID="{CEA1303D-71B7-47BE-B2D8-0619A30C4177}" presName="hierRoot2" presStyleCnt="0">
        <dgm:presLayoutVars>
          <dgm:hierBranch val="init"/>
        </dgm:presLayoutVars>
      </dgm:prSet>
      <dgm:spPr/>
    </dgm:pt>
    <dgm:pt modelId="{55FF60E1-AC96-4E70-81D2-7566A058AFD8}" type="pres">
      <dgm:prSet presAssocID="{CEA1303D-71B7-47BE-B2D8-0619A30C4177}" presName="rootComposite" presStyleCnt="0"/>
      <dgm:spPr/>
    </dgm:pt>
    <dgm:pt modelId="{27CAA245-1166-4F0B-9452-36DE653AAEEA}" type="pres">
      <dgm:prSet presAssocID="{CEA1303D-71B7-47BE-B2D8-0619A30C4177}" presName="rootText" presStyleLbl="node2" presStyleIdx="0" presStyleCnt="5" custLinFactNeighborX="-1698" custLinFactNeighborY="23325">
        <dgm:presLayoutVars>
          <dgm:chPref val="3"/>
        </dgm:presLayoutVars>
      </dgm:prSet>
      <dgm:spPr/>
      <dgm:t>
        <a:bodyPr/>
        <a:lstStyle/>
        <a:p>
          <a:endParaRPr lang="zh-CN" altLang="en-US"/>
        </a:p>
      </dgm:t>
    </dgm:pt>
    <dgm:pt modelId="{1949B782-09F0-4B5E-8ABC-E54C71E8CE2D}" type="pres">
      <dgm:prSet presAssocID="{CEA1303D-71B7-47BE-B2D8-0619A30C4177}" presName="rootConnector" presStyleLbl="node2" presStyleIdx="0" presStyleCnt="5"/>
      <dgm:spPr/>
      <dgm:t>
        <a:bodyPr/>
        <a:lstStyle/>
        <a:p>
          <a:endParaRPr lang="zh-CN" altLang="en-US"/>
        </a:p>
      </dgm:t>
    </dgm:pt>
    <dgm:pt modelId="{0FC6F21A-DDB2-4F27-ADF9-131EAE48BCB4}" type="pres">
      <dgm:prSet presAssocID="{CEA1303D-71B7-47BE-B2D8-0619A30C4177}" presName="hierChild4" presStyleCnt="0"/>
      <dgm:spPr/>
    </dgm:pt>
    <dgm:pt modelId="{1F3D0F45-AA0C-4CEF-81F4-D7145AD84275}" type="pres">
      <dgm:prSet presAssocID="{893623A4-6E68-4ECD-9995-836630F3C4B6}" presName="Name37" presStyleLbl="parChTrans1D3" presStyleIdx="0" presStyleCnt="4"/>
      <dgm:spPr/>
      <dgm:t>
        <a:bodyPr/>
        <a:lstStyle/>
        <a:p>
          <a:endParaRPr lang="zh-CN" altLang="en-US"/>
        </a:p>
      </dgm:t>
    </dgm:pt>
    <dgm:pt modelId="{24CBAF19-8B18-4A0C-8F92-94E2D78D9595}" type="pres">
      <dgm:prSet presAssocID="{46A5ACEF-266D-4333-BBE7-6F1E2B0C57E7}" presName="hierRoot2" presStyleCnt="0">
        <dgm:presLayoutVars>
          <dgm:hierBranch val="init"/>
        </dgm:presLayoutVars>
      </dgm:prSet>
      <dgm:spPr/>
    </dgm:pt>
    <dgm:pt modelId="{C2962BC2-182E-43DC-B7B6-884C65DC0330}" type="pres">
      <dgm:prSet presAssocID="{46A5ACEF-266D-4333-BBE7-6F1E2B0C57E7}" presName="rootComposite" presStyleCnt="0"/>
      <dgm:spPr/>
    </dgm:pt>
    <dgm:pt modelId="{E8563405-8A89-4015-AB21-4087895FF5EA}" type="pres">
      <dgm:prSet presAssocID="{46A5ACEF-266D-4333-BBE7-6F1E2B0C57E7}" presName="rootText" presStyleLbl="node3" presStyleIdx="0" presStyleCnt="4" custScaleY="144233" custLinFactNeighborX="-5390" custLinFactNeighborY="24253">
        <dgm:presLayoutVars>
          <dgm:chPref val="3"/>
        </dgm:presLayoutVars>
      </dgm:prSet>
      <dgm:spPr/>
      <dgm:t>
        <a:bodyPr/>
        <a:lstStyle/>
        <a:p>
          <a:endParaRPr lang="zh-CN" altLang="en-US"/>
        </a:p>
      </dgm:t>
    </dgm:pt>
    <dgm:pt modelId="{5DA07174-EBE2-4091-821B-A775F0755B95}" type="pres">
      <dgm:prSet presAssocID="{46A5ACEF-266D-4333-BBE7-6F1E2B0C57E7}" presName="rootConnector" presStyleLbl="node3" presStyleIdx="0" presStyleCnt="4"/>
      <dgm:spPr/>
      <dgm:t>
        <a:bodyPr/>
        <a:lstStyle/>
        <a:p>
          <a:endParaRPr lang="zh-CN" altLang="en-US"/>
        </a:p>
      </dgm:t>
    </dgm:pt>
    <dgm:pt modelId="{FF7C02E5-2284-462E-A75A-F578E6B4458F}" type="pres">
      <dgm:prSet presAssocID="{46A5ACEF-266D-4333-BBE7-6F1E2B0C57E7}" presName="hierChild4" presStyleCnt="0"/>
      <dgm:spPr/>
    </dgm:pt>
    <dgm:pt modelId="{99B3EDA5-EE26-4D17-8B59-D2B891A9F637}" type="pres">
      <dgm:prSet presAssocID="{46A5ACEF-266D-4333-BBE7-6F1E2B0C57E7}" presName="hierChild5" presStyleCnt="0"/>
      <dgm:spPr/>
    </dgm:pt>
    <dgm:pt modelId="{22ECD608-F2BA-40B7-857C-3336201D41B1}" type="pres">
      <dgm:prSet presAssocID="{CEA1303D-71B7-47BE-B2D8-0619A30C4177}" presName="hierChild5" presStyleCnt="0"/>
      <dgm:spPr/>
    </dgm:pt>
    <dgm:pt modelId="{E5E646E7-98CF-4402-8421-DBB00CA9FE44}" type="pres">
      <dgm:prSet presAssocID="{071B7194-2561-4B9A-B197-4BD2EF62B444}" presName="Name37" presStyleLbl="parChTrans1D2" presStyleIdx="1" presStyleCnt="5"/>
      <dgm:spPr/>
      <dgm:t>
        <a:bodyPr/>
        <a:lstStyle/>
        <a:p>
          <a:endParaRPr lang="zh-CN" altLang="en-US"/>
        </a:p>
      </dgm:t>
    </dgm:pt>
    <dgm:pt modelId="{6F1F6A83-2136-4293-95F7-98FE29DB86FE}" type="pres">
      <dgm:prSet presAssocID="{78A08644-7AB1-4587-84D0-DFC67D5710D8}" presName="hierRoot2" presStyleCnt="0">
        <dgm:presLayoutVars>
          <dgm:hierBranch val="init"/>
        </dgm:presLayoutVars>
      </dgm:prSet>
      <dgm:spPr/>
    </dgm:pt>
    <dgm:pt modelId="{E4B7C3CD-E001-48A4-BA83-C57C4B0CB387}" type="pres">
      <dgm:prSet presAssocID="{78A08644-7AB1-4587-84D0-DFC67D5710D8}" presName="rootComposite" presStyleCnt="0"/>
      <dgm:spPr/>
    </dgm:pt>
    <dgm:pt modelId="{03C1256E-1E0E-4B61-B51B-5AA327C06363}" type="pres">
      <dgm:prSet presAssocID="{78A08644-7AB1-4587-84D0-DFC67D5710D8}" presName="rootText" presStyleLbl="node2" presStyleIdx="1" presStyleCnt="5" custLinFactNeighborX="-1698" custLinFactNeighborY="23325">
        <dgm:presLayoutVars>
          <dgm:chPref val="3"/>
        </dgm:presLayoutVars>
      </dgm:prSet>
      <dgm:spPr/>
      <dgm:t>
        <a:bodyPr/>
        <a:lstStyle/>
        <a:p>
          <a:endParaRPr lang="zh-CN" altLang="en-US"/>
        </a:p>
      </dgm:t>
    </dgm:pt>
    <dgm:pt modelId="{1A0764BE-6670-4302-85D7-5E4BD7FB995C}" type="pres">
      <dgm:prSet presAssocID="{78A08644-7AB1-4587-84D0-DFC67D5710D8}" presName="rootConnector" presStyleLbl="node2" presStyleIdx="1" presStyleCnt="5"/>
      <dgm:spPr/>
      <dgm:t>
        <a:bodyPr/>
        <a:lstStyle/>
        <a:p>
          <a:endParaRPr lang="zh-CN" altLang="en-US"/>
        </a:p>
      </dgm:t>
    </dgm:pt>
    <dgm:pt modelId="{E755B839-FDC0-4D8D-9349-A95C1D919ACD}" type="pres">
      <dgm:prSet presAssocID="{78A08644-7AB1-4587-84D0-DFC67D5710D8}" presName="hierChild4" presStyleCnt="0"/>
      <dgm:spPr/>
    </dgm:pt>
    <dgm:pt modelId="{7B2403E7-E418-4D19-BFD5-8024A1FBFD79}" type="pres">
      <dgm:prSet presAssocID="{E218D608-C58D-4283-91CC-E60C54E7537D}" presName="Name37" presStyleLbl="parChTrans1D3" presStyleIdx="1" presStyleCnt="4"/>
      <dgm:spPr/>
      <dgm:t>
        <a:bodyPr/>
        <a:lstStyle/>
        <a:p>
          <a:endParaRPr lang="zh-CN" altLang="en-US"/>
        </a:p>
      </dgm:t>
    </dgm:pt>
    <dgm:pt modelId="{C2A7ED2E-3541-4EEF-899E-8113233FD330}" type="pres">
      <dgm:prSet presAssocID="{9612AC8B-45B4-4BCD-9A99-627AEA7AA435}" presName="hierRoot2" presStyleCnt="0">
        <dgm:presLayoutVars>
          <dgm:hierBranch val="init"/>
        </dgm:presLayoutVars>
      </dgm:prSet>
      <dgm:spPr/>
    </dgm:pt>
    <dgm:pt modelId="{761C3313-A27D-45AD-9956-53936931EDE1}" type="pres">
      <dgm:prSet presAssocID="{9612AC8B-45B4-4BCD-9A99-627AEA7AA435}" presName="rootComposite" presStyleCnt="0"/>
      <dgm:spPr/>
    </dgm:pt>
    <dgm:pt modelId="{E9E26960-1EC9-4B2D-95A9-5476BE59FCC5}" type="pres">
      <dgm:prSet presAssocID="{9612AC8B-45B4-4BCD-9A99-627AEA7AA435}" presName="rootText" presStyleLbl="node3" presStyleIdx="1" presStyleCnt="4" custScaleY="231858" custLinFactNeighborX="-5390" custLinFactNeighborY="24253">
        <dgm:presLayoutVars>
          <dgm:chPref val="3"/>
        </dgm:presLayoutVars>
      </dgm:prSet>
      <dgm:spPr/>
      <dgm:t>
        <a:bodyPr/>
        <a:lstStyle/>
        <a:p>
          <a:endParaRPr lang="zh-CN" altLang="en-US"/>
        </a:p>
      </dgm:t>
    </dgm:pt>
    <dgm:pt modelId="{418DD40B-E67A-44B4-B1A0-2E4EE5650C2E}" type="pres">
      <dgm:prSet presAssocID="{9612AC8B-45B4-4BCD-9A99-627AEA7AA435}" presName="rootConnector" presStyleLbl="node3" presStyleIdx="1" presStyleCnt="4"/>
      <dgm:spPr/>
      <dgm:t>
        <a:bodyPr/>
        <a:lstStyle/>
        <a:p>
          <a:endParaRPr lang="zh-CN" altLang="en-US"/>
        </a:p>
      </dgm:t>
    </dgm:pt>
    <dgm:pt modelId="{F5715050-11CA-42FB-8EF5-CCBDB4DE0F83}" type="pres">
      <dgm:prSet presAssocID="{9612AC8B-45B4-4BCD-9A99-627AEA7AA435}" presName="hierChild4" presStyleCnt="0"/>
      <dgm:spPr/>
    </dgm:pt>
    <dgm:pt modelId="{113C012F-7184-49C8-B000-5E6ACE9015D5}" type="pres">
      <dgm:prSet presAssocID="{9612AC8B-45B4-4BCD-9A99-627AEA7AA435}" presName="hierChild5" presStyleCnt="0"/>
      <dgm:spPr/>
    </dgm:pt>
    <dgm:pt modelId="{41342794-7F00-4CEF-9339-57B3FCB26F4E}" type="pres">
      <dgm:prSet presAssocID="{78A08644-7AB1-4587-84D0-DFC67D5710D8}" presName="hierChild5" presStyleCnt="0"/>
      <dgm:spPr/>
    </dgm:pt>
    <dgm:pt modelId="{3C5F9F59-4C3A-4276-9CF1-013DBC03C8FC}" type="pres">
      <dgm:prSet presAssocID="{429543D4-9083-479D-B294-D4DCD5C0CD4E}" presName="Name37" presStyleLbl="parChTrans1D2" presStyleIdx="2" presStyleCnt="5"/>
      <dgm:spPr/>
      <dgm:t>
        <a:bodyPr/>
        <a:lstStyle/>
        <a:p>
          <a:endParaRPr lang="zh-CN" altLang="en-US"/>
        </a:p>
      </dgm:t>
    </dgm:pt>
    <dgm:pt modelId="{0352079F-DFD8-47E3-958C-A1955BB43E76}" type="pres">
      <dgm:prSet presAssocID="{EA418AC6-F0A3-4DAE-B879-D2334F007BCE}" presName="hierRoot2" presStyleCnt="0">
        <dgm:presLayoutVars>
          <dgm:hierBranch val="init"/>
        </dgm:presLayoutVars>
      </dgm:prSet>
      <dgm:spPr/>
    </dgm:pt>
    <dgm:pt modelId="{9AA9214E-0F55-4376-BEA3-BF67DE7DD3D0}" type="pres">
      <dgm:prSet presAssocID="{EA418AC6-F0A3-4DAE-B879-D2334F007BCE}" presName="rootComposite" presStyleCnt="0"/>
      <dgm:spPr/>
    </dgm:pt>
    <dgm:pt modelId="{83DCBFC0-450D-42DF-9084-CB87588C3CA8}" type="pres">
      <dgm:prSet presAssocID="{EA418AC6-F0A3-4DAE-B879-D2334F007BCE}" presName="rootText" presStyleLbl="node2" presStyleIdx="2" presStyleCnt="5" custLinFactNeighborX="-1698" custLinFactNeighborY="23325">
        <dgm:presLayoutVars>
          <dgm:chPref val="3"/>
        </dgm:presLayoutVars>
      </dgm:prSet>
      <dgm:spPr/>
      <dgm:t>
        <a:bodyPr/>
        <a:lstStyle/>
        <a:p>
          <a:endParaRPr lang="zh-CN" altLang="en-US"/>
        </a:p>
      </dgm:t>
    </dgm:pt>
    <dgm:pt modelId="{6DDB2BE0-8006-4AA1-B5E2-C1BDDF3411A9}" type="pres">
      <dgm:prSet presAssocID="{EA418AC6-F0A3-4DAE-B879-D2334F007BCE}" presName="rootConnector" presStyleLbl="node2" presStyleIdx="2" presStyleCnt="5"/>
      <dgm:spPr/>
      <dgm:t>
        <a:bodyPr/>
        <a:lstStyle/>
        <a:p>
          <a:endParaRPr lang="zh-CN" altLang="en-US"/>
        </a:p>
      </dgm:t>
    </dgm:pt>
    <dgm:pt modelId="{CFD3FEE1-08A5-46E0-BEED-56223D83355E}" type="pres">
      <dgm:prSet presAssocID="{EA418AC6-F0A3-4DAE-B879-D2334F007BCE}" presName="hierChild4" presStyleCnt="0"/>
      <dgm:spPr/>
    </dgm:pt>
    <dgm:pt modelId="{E7F09C23-AD5F-4849-8EA0-876C8ED3475C}" type="pres">
      <dgm:prSet presAssocID="{773F39B7-CB60-469C-A121-7FC076807160}" presName="Name37" presStyleLbl="parChTrans1D3" presStyleIdx="2" presStyleCnt="4"/>
      <dgm:spPr/>
      <dgm:t>
        <a:bodyPr/>
        <a:lstStyle/>
        <a:p>
          <a:endParaRPr lang="zh-CN" altLang="en-US"/>
        </a:p>
      </dgm:t>
    </dgm:pt>
    <dgm:pt modelId="{699CB538-BC54-49B7-8234-69E09565B4A0}" type="pres">
      <dgm:prSet presAssocID="{91C67169-89B4-4FBA-AEFF-9A546F223E54}" presName="hierRoot2" presStyleCnt="0">
        <dgm:presLayoutVars>
          <dgm:hierBranch val="init"/>
        </dgm:presLayoutVars>
      </dgm:prSet>
      <dgm:spPr/>
    </dgm:pt>
    <dgm:pt modelId="{21F99160-3B69-4357-8F29-0F70AC2F2D92}" type="pres">
      <dgm:prSet presAssocID="{91C67169-89B4-4FBA-AEFF-9A546F223E54}" presName="rootComposite" presStyleCnt="0"/>
      <dgm:spPr/>
    </dgm:pt>
    <dgm:pt modelId="{1F7BF34F-ABF6-4E07-B9AC-30EC3B778346}" type="pres">
      <dgm:prSet presAssocID="{91C67169-89B4-4FBA-AEFF-9A546F223E54}" presName="rootText" presStyleLbl="node3" presStyleIdx="2" presStyleCnt="4" custLinFactNeighborX="-5390" custLinFactNeighborY="24253">
        <dgm:presLayoutVars>
          <dgm:chPref val="3"/>
        </dgm:presLayoutVars>
      </dgm:prSet>
      <dgm:spPr/>
      <dgm:t>
        <a:bodyPr/>
        <a:lstStyle/>
        <a:p>
          <a:endParaRPr lang="zh-CN" altLang="en-US"/>
        </a:p>
      </dgm:t>
    </dgm:pt>
    <dgm:pt modelId="{D6301121-80F0-4D5F-B163-4632E5DAF352}" type="pres">
      <dgm:prSet presAssocID="{91C67169-89B4-4FBA-AEFF-9A546F223E54}" presName="rootConnector" presStyleLbl="node3" presStyleIdx="2" presStyleCnt="4"/>
      <dgm:spPr/>
      <dgm:t>
        <a:bodyPr/>
        <a:lstStyle/>
        <a:p>
          <a:endParaRPr lang="zh-CN" altLang="en-US"/>
        </a:p>
      </dgm:t>
    </dgm:pt>
    <dgm:pt modelId="{2AC0F102-7C4E-4245-B6F7-BD9FD69F0DC8}" type="pres">
      <dgm:prSet presAssocID="{91C67169-89B4-4FBA-AEFF-9A546F223E54}" presName="hierChild4" presStyleCnt="0"/>
      <dgm:spPr/>
    </dgm:pt>
    <dgm:pt modelId="{B5408D92-0F33-411E-8EE0-28355042E234}" type="pres">
      <dgm:prSet presAssocID="{91C67169-89B4-4FBA-AEFF-9A546F223E54}" presName="hierChild5" presStyleCnt="0"/>
      <dgm:spPr/>
    </dgm:pt>
    <dgm:pt modelId="{9A8A8E29-864B-40F3-AA3C-9E793B2E1EFF}" type="pres">
      <dgm:prSet presAssocID="{EA418AC6-F0A3-4DAE-B879-D2334F007BCE}" presName="hierChild5" presStyleCnt="0"/>
      <dgm:spPr/>
    </dgm:pt>
    <dgm:pt modelId="{868E3706-726F-4AAE-83BF-12092E43CA3F}" type="pres">
      <dgm:prSet presAssocID="{87DB55B0-FCC7-451B-B07B-12EBA1474EC4}" presName="Name37" presStyleLbl="parChTrans1D2" presStyleIdx="3" presStyleCnt="5"/>
      <dgm:spPr/>
      <dgm:t>
        <a:bodyPr/>
        <a:lstStyle/>
        <a:p>
          <a:endParaRPr lang="zh-CN" altLang="en-US"/>
        </a:p>
      </dgm:t>
    </dgm:pt>
    <dgm:pt modelId="{6F0AF8F3-6537-4F08-9A81-CD4B958ACCB6}" type="pres">
      <dgm:prSet presAssocID="{7A30AD7E-41F4-497D-BC63-0548228C0CA6}" presName="hierRoot2" presStyleCnt="0">
        <dgm:presLayoutVars>
          <dgm:hierBranch val="init"/>
        </dgm:presLayoutVars>
      </dgm:prSet>
      <dgm:spPr/>
    </dgm:pt>
    <dgm:pt modelId="{614F996F-1F60-4356-9827-3A81A6D8DFB5}" type="pres">
      <dgm:prSet presAssocID="{7A30AD7E-41F4-497D-BC63-0548228C0CA6}" presName="rootComposite" presStyleCnt="0"/>
      <dgm:spPr/>
    </dgm:pt>
    <dgm:pt modelId="{1610FE3E-6859-44B8-AC02-48E08617B07E}" type="pres">
      <dgm:prSet presAssocID="{7A30AD7E-41F4-497D-BC63-0548228C0CA6}" presName="rootText" presStyleLbl="node2" presStyleIdx="3" presStyleCnt="5" custLinFactNeighborX="-6790" custLinFactNeighborY="23325">
        <dgm:presLayoutVars>
          <dgm:chPref val="3"/>
        </dgm:presLayoutVars>
      </dgm:prSet>
      <dgm:spPr/>
      <dgm:t>
        <a:bodyPr/>
        <a:lstStyle/>
        <a:p>
          <a:endParaRPr lang="zh-CN" altLang="en-US"/>
        </a:p>
      </dgm:t>
    </dgm:pt>
    <dgm:pt modelId="{DDEAE5D1-8BC6-4ED6-9125-856294C62798}" type="pres">
      <dgm:prSet presAssocID="{7A30AD7E-41F4-497D-BC63-0548228C0CA6}" presName="rootConnector" presStyleLbl="node2" presStyleIdx="3" presStyleCnt="5"/>
      <dgm:spPr/>
      <dgm:t>
        <a:bodyPr/>
        <a:lstStyle/>
        <a:p>
          <a:endParaRPr lang="zh-CN" altLang="en-US"/>
        </a:p>
      </dgm:t>
    </dgm:pt>
    <dgm:pt modelId="{6120B858-483A-47A3-B1BF-A5784A08BC1E}" type="pres">
      <dgm:prSet presAssocID="{7A30AD7E-41F4-497D-BC63-0548228C0CA6}" presName="hierChild4" presStyleCnt="0"/>
      <dgm:spPr/>
    </dgm:pt>
    <dgm:pt modelId="{0971F810-8AF6-449B-BF20-A447443ADE4D}" type="pres">
      <dgm:prSet presAssocID="{2ACF72F8-2678-4077-8903-DF287AEE968C}" presName="Name37" presStyleLbl="parChTrans1D3" presStyleIdx="3" presStyleCnt="4"/>
      <dgm:spPr/>
      <dgm:t>
        <a:bodyPr/>
        <a:lstStyle/>
        <a:p>
          <a:endParaRPr lang="zh-CN" altLang="en-US"/>
        </a:p>
      </dgm:t>
    </dgm:pt>
    <dgm:pt modelId="{42B05679-0B93-46CA-901D-31861646ED9D}" type="pres">
      <dgm:prSet presAssocID="{01B6D1CF-1DE2-43EF-936F-AF1C74B576F1}" presName="hierRoot2" presStyleCnt="0">
        <dgm:presLayoutVars>
          <dgm:hierBranch val="init"/>
        </dgm:presLayoutVars>
      </dgm:prSet>
      <dgm:spPr/>
    </dgm:pt>
    <dgm:pt modelId="{00A1B811-0F93-4002-AD41-F618A72198A3}" type="pres">
      <dgm:prSet presAssocID="{01B6D1CF-1DE2-43EF-936F-AF1C74B576F1}" presName="rootComposite" presStyleCnt="0"/>
      <dgm:spPr/>
    </dgm:pt>
    <dgm:pt modelId="{6C24DC89-AAB7-4EC6-AB99-A0603D9D57F8}" type="pres">
      <dgm:prSet presAssocID="{01B6D1CF-1DE2-43EF-936F-AF1C74B576F1}" presName="rootText" presStyleLbl="node3" presStyleIdx="3" presStyleCnt="4" custScaleX="115209" custLinFactNeighborX="-5390" custLinFactNeighborY="24253">
        <dgm:presLayoutVars>
          <dgm:chPref val="3"/>
        </dgm:presLayoutVars>
      </dgm:prSet>
      <dgm:spPr/>
      <dgm:t>
        <a:bodyPr/>
        <a:lstStyle/>
        <a:p>
          <a:endParaRPr lang="zh-CN" altLang="en-US"/>
        </a:p>
      </dgm:t>
    </dgm:pt>
    <dgm:pt modelId="{30F9FEC6-16EE-4560-A8B0-86A7E39F0754}" type="pres">
      <dgm:prSet presAssocID="{01B6D1CF-1DE2-43EF-936F-AF1C74B576F1}" presName="rootConnector" presStyleLbl="node3" presStyleIdx="3" presStyleCnt="4"/>
      <dgm:spPr/>
      <dgm:t>
        <a:bodyPr/>
        <a:lstStyle/>
        <a:p>
          <a:endParaRPr lang="zh-CN" altLang="en-US"/>
        </a:p>
      </dgm:t>
    </dgm:pt>
    <dgm:pt modelId="{0E1E85BD-4B7C-41B8-9840-848E4ED4573E}" type="pres">
      <dgm:prSet presAssocID="{01B6D1CF-1DE2-43EF-936F-AF1C74B576F1}" presName="hierChild4" presStyleCnt="0"/>
      <dgm:spPr/>
    </dgm:pt>
    <dgm:pt modelId="{10D97504-83DD-4123-9CD6-44D1F20CE570}" type="pres">
      <dgm:prSet presAssocID="{01B6D1CF-1DE2-43EF-936F-AF1C74B576F1}" presName="hierChild5" presStyleCnt="0"/>
      <dgm:spPr/>
    </dgm:pt>
    <dgm:pt modelId="{1DCB92DE-8E07-4113-BCB1-0AD7583E4628}" type="pres">
      <dgm:prSet presAssocID="{7A30AD7E-41F4-497D-BC63-0548228C0CA6}" presName="hierChild5" presStyleCnt="0"/>
      <dgm:spPr/>
    </dgm:pt>
    <dgm:pt modelId="{F3901967-08E2-4783-889C-105190EA3D7F}" type="pres">
      <dgm:prSet presAssocID="{490CBAFE-FD75-41CD-837E-78EA22EB6CBF}" presName="Name37" presStyleLbl="parChTrans1D2" presStyleIdx="4" presStyleCnt="5"/>
      <dgm:spPr/>
      <dgm:t>
        <a:bodyPr/>
        <a:lstStyle/>
        <a:p>
          <a:endParaRPr lang="zh-CN" altLang="en-US"/>
        </a:p>
      </dgm:t>
    </dgm:pt>
    <dgm:pt modelId="{AB30F06F-5393-4FFC-A33E-B611CBB5F4C4}" type="pres">
      <dgm:prSet presAssocID="{1E58DDD6-1F88-4F2B-911B-644E90C80972}" presName="hierRoot2" presStyleCnt="0">
        <dgm:presLayoutVars>
          <dgm:hierBranch val="init"/>
        </dgm:presLayoutVars>
      </dgm:prSet>
      <dgm:spPr/>
    </dgm:pt>
    <dgm:pt modelId="{3EBBE8F0-DE84-4ADC-B83A-366F09241005}" type="pres">
      <dgm:prSet presAssocID="{1E58DDD6-1F88-4F2B-911B-644E90C80972}" presName="rootComposite" presStyleCnt="0"/>
      <dgm:spPr/>
    </dgm:pt>
    <dgm:pt modelId="{57774976-3736-4D7D-BEE5-A670883914FF}" type="pres">
      <dgm:prSet presAssocID="{1E58DDD6-1F88-4F2B-911B-644E90C80972}" presName="rootText" presStyleLbl="node2" presStyleIdx="4" presStyleCnt="5" custLinFactNeighborX="-5390" custLinFactNeighborY="24253">
        <dgm:presLayoutVars>
          <dgm:chPref val="3"/>
        </dgm:presLayoutVars>
      </dgm:prSet>
      <dgm:spPr/>
      <dgm:t>
        <a:bodyPr/>
        <a:lstStyle/>
        <a:p>
          <a:endParaRPr lang="zh-CN" altLang="en-US"/>
        </a:p>
      </dgm:t>
    </dgm:pt>
    <dgm:pt modelId="{EEEFAC85-EC8A-48A0-BCC6-6050E44039E2}" type="pres">
      <dgm:prSet presAssocID="{1E58DDD6-1F88-4F2B-911B-644E90C80972}" presName="rootConnector" presStyleLbl="node2" presStyleIdx="4" presStyleCnt="5"/>
      <dgm:spPr/>
      <dgm:t>
        <a:bodyPr/>
        <a:lstStyle/>
        <a:p>
          <a:endParaRPr lang="zh-CN" altLang="en-US"/>
        </a:p>
      </dgm:t>
    </dgm:pt>
    <dgm:pt modelId="{5C3C587A-5D35-4A3A-9761-EEF9C8E71C20}" type="pres">
      <dgm:prSet presAssocID="{1E58DDD6-1F88-4F2B-911B-644E90C80972}" presName="hierChild4" presStyleCnt="0"/>
      <dgm:spPr/>
    </dgm:pt>
    <dgm:pt modelId="{BD2BD7F1-90E7-453A-9036-049D5D5901F2}" type="pres">
      <dgm:prSet presAssocID="{1E58DDD6-1F88-4F2B-911B-644E90C80972}" presName="hierChild5" presStyleCnt="0"/>
      <dgm:spPr/>
    </dgm:pt>
    <dgm:pt modelId="{0538800F-963F-47C3-85B3-0813524F9EFD}" type="pres">
      <dgm:prSet presAssocID="{E20BE97D-DE8C-488C-A717-7B69D766A8AA}" presName="hierChild3" presStyleCnt="0"/>
      <dgm:spPr/>
    </dgm:pt>
  </dgm:ptLst>
  <dgm:cxnLst>
    <dgm:cxn modelId="{62CEDA3F-BC86-40FA-9429-F587AE8BB310}" type="presOf" srcId="{CEA1303D-71B7-47BE-B2D8-0619A30C4177}" destId="{27CAA245-1166-4F0B-9452-36DE653AAEEA}" srcOrd="0" destOrd="0" presId="urn:microsoft.com/office/officeart/2005/8/layout/orgChart1"/>
    <dgm:cxn modelId="{8291E0F5-A349-4D14-94DB-C48BFDABF544}" type="presOf" srcId="{893623A4-6E68-4ECD-9995-836630F3C4B6}" destId="{1F3D0F45-AA0C-4CEF-81F4-D7145AD84275}" srcOrd="0" destOrd="0" presId="urn:microsoft.com/office/officeart/2005/8/layout/orgChart1"/>
    <dgm:cxn modelId="{0E44361F-17C2-4EF2-8F97-D73BCA76020B}" type="presOf" srcId="{CEA1303D-71B7-47BE-B2D8-0619A30C4177}" destId="{1949B782-09F0-4B5E-8ABC-E54C71E8CE2D}" srcOrd="1" destOrd="0" presId="urn:microsoft.com/office/officeart/2005/8/layout/orgChart1"/>
    <dgm:cxn modelId="{3FAFF4EE-783A-4871-AFA1-AD87C871EE66}" type="presOf" srcId="{2ACF72F8-2678-4077-8903-DF287AEE968C}" destId="{0971F810-8AF6-449B-BF20-A447443ADE4D}" srcOrd="0" destOrd="0" presId="urn:microsoft.com/office/officeart/2005/8/layout/orgChart1"/>
    <dgm:cxn modelId="{DFD8A673-0068-48EA-A6E2-483BC5774067}" srcId="{E20BE97D-DE8C-488C-A717-7B69D766A8AA}" destId="{7A30AD7E-41F4-497D-BC63-0548228C0CA6}" srcOrd="3" destOrd="0" parTransId="{87DB55B0-FCC7-451B-B07B-12EBA1474EC4}" sibTransId="{FA56552A-38CD-4396-B8CF-FB8C3A485EB3}"/>
    <dgm:cxn modelId="{E77A9EDF-0E9D-446C-8454-B09285AFF29E}" srcId="{E20BE97D-DE8C-488C-A717-7B69D766A8AA}" destId="{CEA1303D-71B7-47BE-B2D8-0619A30C4177}" srcOrd="0" destOrd="0" parTransId="{22A5A273-F07D-41BE-934E-4A3BC0366AE8}" sibTransId="{F02DF9DB-7FCA-4B33-BE0A-D390D541A8EF}"/>
    <dgm:cxn modelId="{7D346B31-7C1D-4075-B6A8-1D774B47840E}" type="presOf" srcId="{78A08644-7AB1-4587-84D0-DFC67D5710D8}" destId="{1A0764BE-6670-4302-85D7-5E4BD7FB995C}" srcOrd="1" destOrd="0" presId="urn:microsoft.com/office/officeart/2005/8/layout/orgChart1"/>
    <dgm:cxn modelId="{6FC4A133-A950-40A6-816F-C03DF66F10FD}" type="presOf" srcId="{91C67169-89B4-4FBA-AEFF-9A546F223E54}" destId="{1F7BF34F-ABF6-4E07-B9AC-30EC3B778346}" srcOrd="0" destOrd="0" presId="urn:microsoft.com/office/officeart/2005/8/layout/orgChart1"/>
    <dgm:cxn modelId="{7996FDA1-F49E-4D1D-8F0D-A122406E05E8}" srcId="{6C513A3E-72D5-4C51-B426-DA16FA5B1ED3}" destId="{E20BE97D-DE8C-488C-A717-7B69D766A8AA}" srcOrd="0" destOrd="0" parTransId="{C463142A-C81E-4B76-9F6E-CB5637EC57FE}" sibTransId="{33EFDE13-68F5-4407-9E23-4F3065E66A20}"/>
    <dgm:cxn modelId="{661C66C4-E8BA-4F0D-89CB-8318FE1D5D44}" type="presOf" srcId="{E20BE97D-DE8C-488C-A717-7B69D766A8AA}" destId="{932FC173-2BD6-4780-BA73-4069DEFBA942}" srcOrd="1" destOrd="0" presId="urn:microsoft.com/office/officeart/2005/8/layout/orgChart1"/>
    <dgm:cxn modelId="{5CCA7091-8C54-4D08-9DAB-04C648EFC71C}" type="presOf" srcId="{9612AC8B-45B4-4BCD-9A99-627AEA7AA435}" destId="{E9E26960-1EC9-4B2D-95A9-5476BE59FCC5}" srcOrd="0" destOrd="0" presId="urn:microsoft.com/office/officeart/2005/8/layout/orgChart1"/>
    <dgm:cxn modelId="{983B9D15-EE83-498C-A10F-25B49A51199B}" type="presOf" srcId="{01B6D1CF-1DE2-43EF-936F-AF1C74B576F1}" destId="{30F9FEC6-16EE-4560-A8B0-86A7E39F0754}" srcOrd="1" destOrd="0" presId="urn:microsoft.com/office/officeart/2005/8/layout/orgChart1"/>
    <dgm:cxn modelId="{5A869ADC-5055-4153-8D5C-3BE2A47A6E0A}" type="presOf" srcId="{46A5ACEF-266D-4333-BBE7-6F1E2B0C57E7}" destId="{5DA07174-EBE2-4091-821B-A775F0755B95}" srcOrd="1" destOrd="0" presId="urn:microsoft.com/office/officeart/2005/8/layout/orgChart1"/>
    <dgm:cxn modelId="{4E5128AB-8ADC-41B9-A61F-E5CDD1E70F53}" type="presOf" srcId="{490CBAFE-FD75-41CD-837E-78EA22EB6CBF}" destId="{F3901967-08E2-4783-889C-105190EA3D7F}" srcOrd="0" destOrd="0" presId="urn:microsoft.com/office/officeart/2005/8/layout/orgChart1"/>
    <dgm:cxn modelId="{1A91199E-1719-4412-8D24-DA514088D962}" srcId="{E20BE97D-DE8C-488C-A717-7B69D766A8AA}" destId="{EA418AC6-F0A3-4DAE-B879-D2334F007BCE}" srcOrd="2" destOrd="0" parTransId="{429543D4-9083-479D-B294-D4DCD5C0CD4E}" sibTransId="{F5221456-C52F-4ED4-BC24-0130F8A929D6}"/>
    <dgm:cxn modelId="{77EAE695-DC39-4FD3-BA54-86E9655767E5}" srcId="{7A30AD7E-41F4-497D-BC63-0548228C0CA6}" destId="{01B6D1CF-1DE2-43EF-936F-AF1C74B576F1}" srcOrd="0" destOrd="0" parTransId="{2ACF72F8-2678-4077-8903-DF287AEE968C}" sibTransId="{BD807514-8E79-49C4-B0F3-B7903E76493C}"/>
    <dgm:cxn modelId="{9128C2D8-F533-4A08-A7E0-1A241E7DAD6D}" type="presOf" srcId="{429543D4-9083-479D-B294-D4DCD5C0CD4E}" destId="{3C5F9F59-4C3A-4276-9CF1-013DBC03C8FC}" srcOrd="0" destOrd="0" presId="urn:microsoft.com/office/officeart/2005/8/layout/orgChart1"/>
    <dgm:cxn modelId="{9C97F3F3-35BF-4336-9FE8-A8FF8C857559}" type="presOf" srcId="{E20BE97D-DE8C-488C-A717-7B69D766A8AA}" destId="{050D341C-FECD-47CA-B558-EE02FE951C88}" srcOrd="0" destOrd="0" presId="urn:microsoft.com/office/officeart/2005/8/layout/orgChart1"/>
    <dgm:cxn modelId="{7C8FAC59-7A80-4FC7-9281-E746F7E5256A}" type="presOf" srcId="{7A30AD7E-41F4-497D-BC63-0548228C0CA6}" destId="{DDEAE5D1-8BC6-4ED6-9125-856294C62798}" srcOrd="1" destOrd="0" presId="urn:microsoft.com/office/officeart/2005/8/layout/orgChart1"/>
    <dgm:cxn modelId="{B7114ACE-29F7-42AA-B1EC-805118915FDA}" type="presOf" srcId="{773F39B7-CB60-469C-A121-7FC076807160}" destId="{E7F09C23-AD5F-4849-8EA0-876C8ED3475C}" srcOrd="0" destOrd="0" presId="urn:microsoft.com/office/officeart/2005/8/layout/orgChart1"/>
    <dgm:cxn modelId="{D9681029-F240-4758-BFAB-EA4093B85FC3}" type="presOf" srcId="{071B7194-2561-4B9A-B197-4BD2EF62B444}" destId="{E5E646E7-98CF-4402-8421-DBB00CA9FE44}" srcOrd="0" destOrd="0" presId="urn:microsoft.com/office/officeart/2005/8/layout/orgChart1"/>
    <dgm:cxn modelId="{EA17D860-53C4-4AE3-B24D-4AF00B4565BB}" type="presOf" srcId="{6C513A3E-72D5-4C51-B426-DA16FA5B1ED3}" destId="{6C3F58CA-70B9-42BD-96C8-C09FFB32A19D}" srcOrd="0" destOrd="0" presId="urn:microsoft.com/office/officeart/2005/8/layout/orgChart1"/>
    <dgm:cxn modelId="{34E3481B-D31C-4E7E-BD6A-2E5B17C0CB87}" type="presOf" srcId="{E218D608-C58D-4283-91CC-E60C54E7537D}" destId="{7B2403E7-E418-4D19-BFD5-8024A1FBFD79}" srcOrd="0" destOrd="0" presId="urn:microsoft.com/office/officeart/2005/8/layout/orgChart1"/>
    <dgm:cxn modelId="{678C619E-D871-4913-8613-5A2EED4B7BC0}" srcId="{78A08644-7AB1-4587-84D0-DFC67D5710D8}" destId="{9612AC8B-45B4-4BCD-9A99-627AEA7AA435}" srcOrd="0" destOrd="0" parTransId="{E218D608-C58D-4283-91CC-E60C54E7537D}" sibTransId="{6CFF4DA9-CE0E-45A4-AF9D-34AE5D79EDC6}"/>
    <dgm:cxn modelId="{03EB7CA6-1AA5-4054-90D6-AC79ED6A2AB6}" type="presOf" srcId="{46A5ACEF-266D-4333-BBE7-6F1E2B0C57E7}" destId="{E8563405-8A89-4015-AB21-4087895FF5EA}" srcOrd="0" destOrd="0" presId="urn:microsoft.com/office/officeart/2005/8/layout/orgChart1"/>
    <dgm:cxn modelId="{B910F316-C449-40D2-9FF2-6666480BF349}" srcId="{EA418AC6-F0A3-4DAE-B879-D2334F007BCE}" destId="{91C67169-89B4-4FBA-AEFF-9A546F223E54}" srcOrd="0" destOrd="0" parTransId="{773F39B7-CB60-469C-A121-7FC076807160}" sibTransId="{9B8F3C17-45D7-49AD-B4D7-4C907CF84648}"/>
    <dgm:cxn modelId="{BACB0B61-326C-441D-81E7-B00DD6C9C75B}" type="presOf" srcId="{87DB55B0-FCC7-451B-B07B-12EBA1474EC4}" destId="{868E3706-726F-4AAE-83BF-12092E43CA3F}" srcOrd="0" destOrd="0" presId="urn:microsoft.com/office/officeart/2005/8/layout/orgChart1"/>
    <dgm:cxn modelId="{A0646394-8541-417B-8397-D51E2CF9EDCB}" type="presOf" srcId="{EA418AC6-F0A3-4DAE-B879-D2334F007BCE}" destId="{83DCBFC0-450D-42DF-9084-CB87588C3CA8}" srcOrd="0" destOrd="0" presId="urn:microsoft.com/office/officeart/2005/8/layout/orgChart1"/>
    <dgm:cxn modelId="{8D0523B1-3EB0-41B3-B0A3-05B796DC407F}" type="presOf" srcId="{EA418AC6-F0A3-4DAE-B879-D2334F007BCE}" destId="{6DDB2BE0-8006-4AA1-B5E2-C1BDDF3411A9}" srcOrd="1" destOrd="0" presId="urn:microsoft.com/office/officeart/2005/8/layout/orgChart1"/>
    <dgm:cxn modelId="{B2ACDC84-F624-4305-B087-A3F2FBBE2BED}" type="presOf" srcId="{01B6D1CF-1DE2-43EF-936F-AF1C74B576F1}" destId="{6C24DC89-AAB7-4EC6-AB99-A0603D9D57F8}" srcOrd="0" destOrd="0" presId="urn:microsoft.com/office/officeart/2005/8/layout/orgChart1"/>
    <dgm:cxn modelId="{1F91051C-C55A-4764-895C-444F32224424}" type="presOf" srcId="{7A30AD7E-41F4-497D-BC63-0548228C0CA6}" destId="{1610FE3E-6859-44B8-AC02-48E08617B07E}" srcOrd="0" destOrd="0" presId="urn:microsoft.com/office/officeart/2005/8/layout/orgChart1"/>
    <dgm:cxn modelId="{E7F1580C-BE95-4BF7-86B3-C7B760B4B4DA}" type="presOf" srcId="{1E58DDD6-1F88-4F2B-911B-644E90C80972}" destId="{57774976-3736-4D7D-BEE5-A670883914FF}" srcOrd="0" destOrd="0" presId="urn:microsoft.com/office/officeart/2005/8/layout/orgChart1"/>
    <dgm:cxn modelId="{A9F27DF1-AEF6-42C7-8592-C1A3BB757F2D}" type="presOf" srcId="{9612AC8B-45B4-4BCD-9A99-627AEA7AA435}" destId="{418DD40B-E67A-44B4-B1A0-2E4EE5650C2E}" srcOrd="1" destOrd="0" presId="urn:microsoft.com/office/officeart/2005/8/layout/orgChart1"/>
    <dgm:cxn modelId="{346BF3A2-97B8-48D1-8DDE-AB41F906C19E}" type="presOf" srcId="{1E58DDD6-1F88-4F2B-911B-644E90C80972}" destId="{EEEFAC85-EC8A-48A0-BCC6-6050E44039E2}" srcOrd="1" destOrd="0" presId="urn:microsoft.com/office/officeart/2005/8/layout/orgChart1"/>
    <dgm:cxn modelId="{BDEF6FF4-1BA1-4555-862F-BB65425CF498}" type="presOf" srcId="{91C67169-89B4-4FBA-AEFF-9A546F223E54}" destId="{D6301121-80F0-4D5F-B163-4632E5DAF352}" srcOrd="1" destOrd="0" presId="urn:microsoft.com/office/officeart/2005/8/layout/orgChart1"/>
    <dgm:cxn modelId="{6FC5F54C-DC47-4D3D-A70B-89FDEBAE82BD}" type="presOf" srcId="{22A5A273-F07D-41BE-934E-4A3BC0366AE8}" destId="{C652463A-9F3D-422E-89C6-EF6E4222459F}" srcOrd="0" destOrd="0" presId="urn:microsoft.com/office/officeart/2005/8/layout/orgChart1"/>
    <dgm:cxn modelId="{F18EE55A-6FD5-409A-9A9D-4F1FC877ED05}" srcId="{E20BE97D-DE8C-488C-A717-7B69D766A8AA}" destId="{1E58DDD6-1F88-4F2B-911B-644E90C80972}" srcOrd="4" destOrd="0" parTransId="{490CBAFE-FD75-41CD-837E-78EA22EB6CBF}" sibTransId="{A6490B71-4253-492D-AB8A-E67A85E35D05}"/>
    <dgm:cxn modelId="{BCDC6BAB-9DA6-448E-A6A4-1A5B821F8DE3}" srcId="{E20BE97D-DE8C-488C-A717-7B69D766A8AA}" destId="{78A08644-7AB1-4587-84D0-DFC67D5710D8}" srcOrd="1" destOrd="0" parTransId="{071B7194-2561-4B9A-B197-4BD2EF62B444}" sibTransId="{90C346CB-2892-4E8E-9341-2CB708B1C663}"/>
    <dgm:cxn modelId="{D093654F-2AC1-4BD1-A638-5CB3D9E61050}" type="presOf" srcId="{78A08644-7AB1-4587-84D0-DFC67D5710D8}" destId="{03C1256E-1E0E-4B61-B51B-5AA327C06363}" srcOrd="0" destOrd="0" presId="urn:microsoft.com/office/officeart/2005/8/layout/orgChart1"/>
    <dgm:cxn modelId="{6CBDE7F9-392C-4F0E-A962-71F5C3440C12}" srcId="{CEA1303D-71B7-47BE-B2D8-0619A30C4177}" destId="{46A5ACEF-266D-4333-BBE7-6F1E2B0C57E7}" srcOrd="0" destOrd="0" parTransId="{893623A4-6E68-4ECD-9995-836630F3C4B6}" sibTransId="{237B090F-9696-4362-ADDC-CAE687DBBB87}"/>
    <dgm:cxn modelId="{A71A7E2E-BC26-4FF2-BE98-3ABAFD5318C1}" type="presParOf" srcId="{6C3F58CA-70B9-42BD-96C8-C09FFB32A19D}" destId="{B145AD86-F3BA-4ACA-9F5A-7076F72F2C69}" srcOrd="0" destOrd="0" presId="urn:microsoft.com/office/officeart/2005/8/layout/orgChart1"/>
    <dgm:cxn modelId="{F6588EAB-1DFF-4036-B7B0-550805E731A2}" type="presParOf" srcId="{B145AD86-F3BA-4ACA-9F5A-7076F72F2C69}" destId="{748B766B-3E91-462D-83FC-CFD78EDCDBC2}" srcOrd="0" destOrd="0" presId="urn:microsoft.com/office/officeart/2005/8/layout/orgChart1"/>
    <dgm:cxn modelId="{F4E796CB-C554-4D8C-AA11-4A4163A5ECC4}" type="presParOf" srcId="{748B766B-3E91-462D-83FC-CFD78EDCDBC2}" destId="{050D341C-FECD-47CA-B558-EE02FE951C88}" srcOrd="0" destOrd="0" presId="urn:microsoft.com/office/officeart/2005/8/layout/orgChart1"/>
    <dgm:cxn modelId="{E3C943DE-2013-449B-8955-201F58906112}" type="presParOf" srcId="{748B766B-3E91-462D-83FC-CFD78EDCDBC2}" destId="{932FC173-2BD6-4780-BA73-4069DEFBA942}" srcOrd="1" destOrd="0" presId="urn:microsoft.com/office/officeart/2005/8/layout/orgChart1"/>
    <dgm:cxn modelId="{451E6A26-1725-46D1-8283-B384662B2D28}" type="presParOf" srcId="{B145AD86-F3BA-4ACA-9F5A-7076F72F2C69}" destId="{720B57E2-76A1-4B1C-BC01-F5A108181C18}" srcOrd="1" destOrd="0" presId="urn:microsoft.com/office/officeart/2005/8/layout/orgChart1"/>
    <dgm:cxn modelId="{5063DE01-D7BB-45CA-8E31-A3320B60416E}" type="presParOf" srcId="{720B57E2-76A1-4B1C-BC01-F5A108181C18}" destId="{C652463A-9F3D-422E-89C6-EF6E4222459F}" srcOrd="0" destOrd="0" presId="urn:microsoft.com/office/officeart/2005/8/layout/orgChart1"/>
    <dgm:cxn modelId="{0DA60847-EC00-4825-9986-10B1097B07AB}" type="presParOf" srcId="{720B57E2-76A1-4B1C-BC01-F5A108181C18}" destId="{D1521FFA-5242-4F44-9E35-13A517B500CD}" srcOrd="1" destOrd="0" presId="urn:microsoft.com/office/officeart/2005/8/layout/orgChart1"/>
    <dgm:cxn modelId="{24BCF26F-4FBA-449E-BD3D-6404AE7BE186}" type="presParOf" srcId="{D1521FFA-5242-4F44-9E35-13A517B500CD}" destId="{55FF60E1-AC96-4E70-81D2-7566A058AFD8}" srcOrd="0" destOrd="0" presId="urn:microsoft.com/office/officeart/2005/8/layout/orgChart1"/>
    <dgm:cxn modelId="{F70DC983-4D76-4291-ABEF-DA18CBEC9D8E}" type="presParOf" srcId="{55FF60E1-AC96-4E70-81D2-7566A058AFD8}" destId="{27CAA245-1166-4F0B-9452-36DE653AAEEA}" srcOrd="0" destOrd="0" presId="urn:microsoft.com/office/officeart/2005/8/layout/orgChart1"/>
    <dgm:cxn modelId="{B56CD65F-FC79-4578-AFCA-01D092764851}" type="presParOf" srcId="{55FF60E1-AC96-4E70-81D2-7566A058AFD8}" destId="{1949B782-09F0-4B5E-8ABC-E54C71E8CE2D}" srcOrd="1" destOrd="0" presId="urn:microsoft.com/office/officeart/2005/8/layout/orgChart1"/>
    <dgm:cxn modelId="{2D31545E-000E-49CE-AECE-DE5B70753EA2}" type="presParOf" srcId="{D1521FFA-5242-4F44-9E35-13A517B500CD}" destId="{0FC6F21A-DDB2-4F27-ADF9-131EAE48BCB4}" srcOrd="1" destOrd="0" presId="urn:microsoft.com/office/officeart/2005/8/layout/orgChart1"/>
    <dgm:cxn modelId="{5097405C-57C3-4277-8AA2-2EB40D8E382B}" type="presParOf" srcId="{0FC6F21A-DDB2-4F27-ADF9-131EAE48BCB4}" destId="{1F3D0F45-AA0C-4CEF-81F4-D7145AD84275}" srcOrd="0" destOrd="0" presId="urn:microsoft.com/office/officeart/2005/8/layout/orgChart1"/>
    <dgm:cxn modelId="{51B698E5-011A-4B14-959A-737EEB4E07B6}" type="presParOf" srcId="{0FC6F21A-DDB2-4F27-ADF9-131EAE48BCB4}" destId="{24CBAF19-8B18-4A0C-8F92-94E2D78D9595}" srcOrd="1" destOrd="0" presId="urn:microsoft.com/office/officeart/2005/8/layout/orgChart1"/>
    <dgm:cxn modelId="{F7109B7F-CF2E-431D-BBE9-F3B15E74C019}" type="presParOf" srcId="{24CBAF19-8B18-4A0C-8F92-94E2D78D9595}" destId="{C2962BC2-182E-43DC-B7B6-884C65DC0330}" srcOrd="0" destOrd="0" presId="urn:microsoft.com/office/officeart/2005/8/layout/orgChart1"/>
    <dgm:cxn modelId="{90384DEC-C6D6-4924-A297-9DD87AC745F8}" type="presParOf" srcId="{C2962BC2-182E-43DC-B7B6-884C65DC0330}" destId="{E8563405-8A89-4015-AB21-4087895FF5EA}" srcOrd="0" destOrd="0" presId="urn:microsoft.com/office/officeart/2005/8/layout/orgChart1"/>
    <dgm:cxn modelId="{D31B9E3E-2C9E-428E-9320-B11F25D4FC64}" type="presParOf" srcId="{C2962BC2-182E-43DC-B7B6-884C65DC0330}" destId="{5DA07174-EBE2-4091-821B-A775F0755B95}" srcOrd="1" destOrd="0" presId="urn:microsoft.com/office/officeart/2005/8/layout/orgChart1"/>
    <dgm:cxn modelId="{3AE36164-007B-4C05-AD75-890C70FEEE3D}" type="presParOf" srcId="{24CBAF19-8B18-4A0C-8F92-94E2D78D9595}" destId="{FF7C02E5-2284-462E-A75A-F578E6B4458F}" srcOrd="1" destOrd="0" presId="urn:microsoft.com/office/officeart/2005/8/layout/orgChart1"/>
    <dgm:cxn modelId="{029FDFCA-66F2-4DD7-920C-B8F14FC4DD5E}" type="presParOf" srcId="{24CBAF19-8B18-4A0C-8F92-94E2D78D9595}" destId="{99B3EDA5-EE26-4D17-8B59-D2B891A9F637}" srcOrd="2" destOrd="0" presId="urn:microsoft.com/office/officeart/2005/8/layout/orgChart1"/>
    <dgm:cxn modelId="{6D46A60B-D311-464D-A6F6-46AB1E8F2EC7}" type="presParOf" srcId="{D1521FFA-5242-4F44-9E35-13A517B500CD}" destId="{22ECD608-F2BA-40B7-857C-3336201D41B1}" srcOrd="2" destOrd="0" presId="urn:microsoft.com/office/officeart/2005/8/layout/orgChart1"/>
    <dgm:cxn modelId="{D6A971D6-8201-4521-AC9A-E96A730B19FE}" type="presParOf" srcId="{720B57E2-76A1-4B1C-BC01-F5A108181C18}" destId="{E5E646E7-98CF-4402-8421-DBB00CA9FE44}" srcOrd="2" destOrd="0" presId="urn:microsoft.com/office/officeart/2005/8/layout/orgChart1"/>
    <dgm:cxn modelId="{427A4FA3-6813-47A8-B719-4A6C1F6B2FB3}" type="presParOf" srcId="{720B57E2-76A1-4B1C-BC01-F5A108181C18}" destId="{6F1F6A83-2136-4293-95F7-98FE29DB86FE}" srcOrd="3" destOrd="0" presId="urn:microsoft.com/office/officeart/2005/8/layout/orgChart1"/>
    <dgm:cxn modelId="{95396004-534A-41E3-8D8C-0D7EC855CC80}" type="presParOf" srcId="{6F1F6A83-2136-4293-95F7-98FE29DB86FE}" destId="{E4B7C3CD-E001-48A4-BA83-C57C4B0CB387}" srcOrd="0" destOrd="0" presId="urn:microsoft.com/office/officeart/2005/8/layout/orgChart1"/>
    <dgm:cxn modelId="{1130363F-09DB-4B0A-8806-52B55E934926}" type="presParOf" srcId="{E4B7C3CD-E001-48A4-BA83-C57C4B0CB387}" destId="{03C1256E-1E0E-4B61-B51B-5AA327C06363}" srcOrd="0" destOrd="0" presId="urn:microsoft.com/office/officeart/2005/8/layout/orgChart1"/>
    <dgm:cxn modelId="{C94E8ECE-96A6-4621-A2B7-8AACFAE01AFD}" type="presParOf" srcId="{E4B7C3CD-E001-48A4-BA83-C57C4B0CB387}" destId="{1A0764BE-6670-4302-85D7-5E4BD7FB995C}" srcOrd="1" destOrd="0" presId="urn:microsoft.com/office/officeart/2005/8/layout/orgChart1"/>
    <dgm:cxn modelId="{3ECA8F89-3E33-426A-BDE8-48B47B9B4EA5}" type="presParOf" srcId="{6F1F6A83-2136-4293-95F7-98FE29DB86FE}" destId="{E755B839-FDC0-4D8D-9349-A95C1D919ACD}" srcOrd="1" destOrd="0" presId="urn:microsoft.com/office/officeart/2005/8/layout/orgChart1"/>
    <dgm:cxn modelId="{9045041C-72CF-4CE6-8501-817BB69BE8AF}" type="presParOf" srcId="{E755B839-FDC0-4D8D-9349-A95C1D919ACD}" destId="{7B2403E7-E418-4D19-BFD5-8024A1FBFD79}" srcOrd="0" destOrd="0" presId="urn:microsoft.com/office/officeart/2005/8/layout/orgChart1"/>
    <dgm:cxn modelId="{BD5090B2-DA6A-42DC-8E10-F5F80AA54105}" type="presParOf" srcId="{E755B839-FDC0-4D8D-9349-A95C1D919ACD}" destId="{C2A7ED2E-3541-4EEF-899E-8113233FD330}" srcOrd="1" destOrd="0" presId="urn:microsoft.com/office/officeart/2005/8/layout/orgChart1"/>
    <dgm:cxn modelId="{4F287C7E-5E23-4C26-ABB0-157264F00897}" type="presParOf" srcId="{C2A7ED2E-3541-4EEF-899E-8113233FD330}" destId="{761C3313-A27D-45AD-9956-53936931EDE1}" srcOrd="0" destOrd="0" presId="urn:microsoft.com/office/officeart/2005/8/layout/orgChart1"/>
    <dgm:cxn modelId="{79292599-F9AF-4E58-9BF3-206933DE73D8}" type="presParOf" srcId="{761C3313-A27D-45AD-9956-53936931EDE1}" destId="{E9E26960-1EC9-4B2D-95A9-5476BE59FCC5}" srcOrd="0" destOrd="0" presId="urn:microsoft.com/office/officeart/2005/8/layout/orgChart1"/>
    <dgm:cxn modelId="{FB350C5C-03DB-4525-9B3D-FCAAAD06F48B}" type="presParOf" srcId="{761C3313-A27D-45AD-9956-53936931EDE1}" destId="{418DD40B-E67A-44B4-B1A0-2E4EE5650C2E}" srcOrd="1" destOrd="0" presId="urn:microsoft.com/office/officeart/2005/8/layout/orgChart1"/>
    <dgm:cxn modelId="{C14BD648-EB7C-455C-933D-73DA07F0BFE8}" type="presParOf" srcId="{C2A7ED2E-3541-4EEF-899E-8113233FD330}" destId="{F5715050-11CA-42FB-8EF5-CCBDB4DE0F83}" srcOrd="1" destOrd="0" presId="urn:microsoft.com/office/officeart/2005/8/layout/orgChart1"/>
    <dgm:cxn modelId="{94017378-36F7-4D1C-B463-137EBDE3CC2A}" type="presParOf" srcId="{C2A7ED2E-3541-4EEF-899E-8113233FD330}" destId="{113C012F-7184-49C8-B000-5E6ACE9015D5}" srcOrd="2" destOrd="0" presId="urn:microsoft.com/office/officeart/2005/8/layout/orgChart1"/>
    <dgm:cxn modelId="{2781AB82-9B27-49F5-A005-13CBB0E1B6B8}" type="presParOf" srcId="{6F1F6A83-2136-4293-95F7-98FE29DB86FE}" destId="{41342794-7F00-4CEF-9339-57B3FCB26F4E}" srcOrd="2" destOrd="0" presId="urn:microsoft.com/office/officeart/2005/8/layout/orgChart1"/>
    <dgm:cxn modelId="{B6D923B6-64AC-437E-9993-E3A1CF31044A}" type="presParOf" srcId="{720B57E2-76A1-4B1C-BC01-F5A108181C18}" destId="{3C5F9F59-4C3A-4276-9CF1-013DBC03C8FC}" srcOrd="4" destOrd="0" presId="urn:microsoft.com/office/officeart/2005/8/layout/orgChart1"/>
    <dgm:cxn modelId="{B1EC9329-11FA-492C-8051-7F56C712FC87}" type="presParOf" srcId="{720B57E2-76A1-4B1C-BC01-F5A108181C18}" destId="{0352079F-DFD8-47E3-958C-A1955BB43E76}" srcOrd="5" destOrd="0" presId="urn:microsoft.com/office/officeart/2005/8/layout/orgChart1"/>
    <dgm:cxn modelId="{8BD2B9B2-8580-4D77-81C6-792924C2D7D8}" type="presParOf" srcId="{0352079F-DFD8-47E3-958C-A1955BB43E76}" destId="{9AA9214E-0F55-4376-BEA3-BF67DE7DD3D0}" srcOrd="0" destOrd="0" presId="urn:microsoft.com/office/officeart/2005/8/layout/orgChart1"/>
    <dgm:cxn modelId="{DE948F1C-20A7-453C-A99E-7835C932C91A}" type="presParOf" srcId="{9AA9214E-0F55-4376-BEA3-BF67DE7DD3D0}" destId="{83DCBFC0-450D-42DF-9084-CB87588C3CA8}" srcOrd="0" destOrd="0" presId="urn:microsoft.com/office/officeart/2005/8/layout/orgChart1"/>
    <dgm:cxn modelId="{8975678E-6624-4D1A-B228-A2CC944A304A}" type="presParOf" srcId="{9AA9214E-0F55-4376-BEA3-BF67DE7DD3D0}" destId="{6DDB2BE0-8006-4AA1-B5E2-C1BDDF3411A9}" srcOrd="1" destOrd="0" presId="urn:microsoft.com/office/officeart/2005/8/layout/orgChart1"/>
    <dgm:cxn modelId="{6A75120F-4E7C-41C7-A1D2-DCBC25848695}" type="presParOf" srcId="{0352079F-DFD8-47E3-958C-A1955BB43E76}" destId="{CFD3FEE1-08A5-46E0-BEED-56223D83355E}" srcOrd="1" destOrd="0" presId="urn:microsoft.com/office/officeart/2005/8/layout/orgChart1"/>
    <dgm:cxn modelId="{55B2B00A-DBAC-4A89-B4D8-B20F4EB5C00F}" type="presParOf" srcId="{CFD3FEE1-08A5-46E0-BEED-56223D83355E}" destId="{E7F09C23-AD5F-4849-8EA0-876C8ED3475C}" srcOrd="0" destOrd="0" presId="urn:microsoft.com/office/officeart/2005/8/layout/orgChart1"/>
    <dgm:cxn modelId="{414E4EE6-FC04-400A-B75B-6799C013D1C4}" type="presParOf" srcId="{CFD3FEE1-08A5-46E0-BEED-56223D83355E}" destId="{699CB538-BC54-49B7-8234-69E09565B4A0}" srcOrd="1" destOrd="0" presId="urn:microsoft.com/office/officeart/2005/8/layout/orgChart1"/>
    <dgm:cxn modelId="{FF55C3E3-2A3E-4530-BC11-6FCF9FE26E48}" type="presParOf" srcId="{699CB538-BC54-49B7-8234-69E09565B4A0}" destId="{21F99160-3B69-4357-8F29-0F70AC2F2D92}" srcOrd="0" destOrd="0" presId="urn:microsoft.com/office/officeart/2005/8/layout/orgChart1"/>
    <dgm:cxn modelId="{5AC9FAD3-1A4A-404D-9555-024E0094FB36}" type="presParOf" srcId="{21F99160-3B69-4357-8F29-0F70AC2F2D92}" destId="{1F7BF34F-ABF6-4E07-B9AC-30EC3B778346}" srcOrd="0" destOrd="0" presId="urn:microsoft.com/office/officeart/2005/8/layout/orgChart1"/>
    <dgm:cxn modelId="{04EDD391-B9E6-428C-88EF-A78D43531D79}" type="presParOf" srcId="{21F99160-3B69-4357-8F29-0F70AC2F2D92}" destId="{D6301121-80F0-4D5F-B163-4632E5DAF352}" srcOrd="1" destOrd="0" presId="urn:microsoft.com/office/officeart/2005/8/layout/orgChart1"/>
    <dgm:cxn modelId="{6B110EC1-5304-45E6-8CF0-49EE5245A675}" type="presParOf" srcId="{699CB538-BC54-49B7-8234-69E09565B4A0}" destId="{2AC0F102-7C4E-4245-B6F7-BD9FD69F0DC8}" srcOrd="1" destOrd="0" presId="urn:microsoft.com/office/officeart/2005/8/layout/orgChart1"/>
    <dgm:cxn modelId="{29CAE7BC-F34F-415A-A90B-F250EDDFC95F}" type="presParOf" srcId="{699CB538-BC54-49B7-8234-69E09565B4A0}" destId="{B5408D92-0F33-411E-8EE0-28355042E234}" srcOrd="2" destOrd="0" presId="urn:microsoft.com/office/officeart/2005/8/layout/orgChart1"/>
    <dgm:cxn modelId="{937D9875-46B1-426E-83FF-2788AEE3330C}" type="presParOf" srcId="{0352079F-DFD8-47E3-958C-A1955BB43E76}" destId="{9A8A8E29-864B-40F3-AA3C-9E793B2E1EFF}" srcOrd="2" destOrd="0" presId="urn:microsoft.com/office/officeart/2005/8/layout/orgChart1"/>
    <dgm:cxn modelId="{261007AC-9E18-458D-91C0-52B4BC5913EB}" type="presParOf" srcId="{720B57E2-76A1-4B1C-BC01-F5A108181C18}" destId="{868E3706-726F-4AAE-83BF-12092E43CA3F}" srcOrd="6" destOrd="0" presId="urn:microsoft.com/office/officeart/2005/8/layout/orgChart1"/>
    <dgm:cxn modelId="{20CB6380-1100-4047-82E7-C6F7837A2A51}" type="presParOf" srcId="{720B57E2-76A1-4B1C-BC01-F5A108181C18}" destId="{6F0AF8F3-6537-4F08-9A81-CD4B958ACCB6}" srcOrd="7" destOrd="0" presId="urn:microsoft.com/office/officeart/2005/8/layout/orgChart1"/>
    <dgm:cxn modelId="{4672AE09-CAC8-4D46-BF99-C0C384CCC32B}" type="presParOf" srcId="{6F0AF8F3-6537-4F08-9A81-CD4B958ACCB6}" destId="{614F996F-1F60-4356-9827-3A81A6D8DFB5}" srcOrd="0" destOrd="0" presId="urn:microsoft.com/office/officeart/2005/8/layout/orgChart1"/>
    <dgm:cxn modelId="{E613BF24-E1FA-48D9-8A63-361BD7B8FDC6}" type="presParOf" srcId="{614F996F-1F60-4356-9827-3A81A6D8DFB5}" destId="{1610FE3E-6859-44B8-AC02-48E08617B07E}" srcOrd="0" destOrd="0" presId="urn:microsoft.com/office/officeart/2005/8/layout/orgChart1"/>
    <dgm:cxn modelId="{7EA66073-F715-4BE8-8BE5-E7DC142B0876}" type="presParOf" srcId="{614F996F-1F60-4356-9827-3A81A6D8DFB5}" destId="{DDEAE5D1-8BC6-4ED6-9125-856294C62798}" srcOrd="1" destOrd="0" presId="urn:microsoft.com/office/officeart/2005/8/layout/orgChart1"/>
    <dgm:cxn modelId="{AB90FC7F-159B-4BC5-B793-5AA7227ABDB3}" type="presParOf" srcId="{6F0AF8F3-6537-4F08-9A81-CD4B958ACCB6}" destId="{6120B858-483A-47A3-B1BF-A5784A08BC1E}" srcOrd="1" destOrd="0" presId="urn:microsoft.com/office/officeart/2005/8/layout/orgChart1"/>
    <dgm:cxn modelId="{864D3977-2CCE-4630-91BF-463C401AEE0B}" type="presParOf" srcId="{6120B858-483A-47A3-B1BF-A5784A08BC1E}" destId="{0971F810-8AF6-449B-BF20-A447443ADE4D}" srcOrd="0" destOrd="0" presId="urn:microsoft.com/office/officeart/2005/8/layout/orgChart1"/>
    <dgm:cxn modelId="{403C6E20-35B5-49A2-BE23-EE87BA4E92A3}" type="presParOf" srcId="{6120B858-483A-47A3-B1BF-A5784A08BC1E}" destId="{42B05679-0B93-46CA-901D-31861646ED9D}" srcOrd="1" destOrd="0" presId="urn:microsoft.com/office/officeart/2005/8/layout/orgChart1"/>
    <dgm:cxn modelId="{DFE6108E-E252-453F-A6AF-6F9FFC53C1F3}" type="presParOf" srcId="{42B05679-0B93-46CA-901D-31861646ED9D}" destId="{00A1B811-0F93-4002-AD41-F618A72198A3}" srcOrd="0" destOrd="0" presId="urn:microsoft.com/office/officeart/2005/8/layout/orgChart1"/>
    <dgm:cxn modelId="{E69F34ED-DE90-4699-9E5A-905F0DCA50C5}" type="presParOf" srcId="{00A1B811-0F93-4002-AD41-F618A72198A3}" destId="{6C24DC89-AAB7-4EC6-AB99-A0603D9D57F8}" srcOrd="0" destOrd="0" presId="urn:microsoft.com/office/officeart/2005/8/layout/orgChart1"/>
    <dgm:cxn modelId="{9662FEF7-2C72-4E69-AD9F-BF7C1CBCF285}" type="presParOf" srcId="{00A1B811-0F93-4002-AD41-F618A72198A3}" destId="{30F9FEC6-16EE-4560-A8B0-86A7E39F0754}" srcOrd="1" destOrd="0" presId="urn:microsoft.com/office/officeart/2005/8/layout/orgChart1"/>
    <dgm:cxn modelId="{63901871-BC52-46AC-A906-D39E533DC2AC}" type="presParOf" srcId="{42B05679-0B93-46CA-901D-31861646ED9D}" destId="{0E1E85BD-4B7C-41B8-9840-848E4ED4573E}" srcOrd="1" destOrd="0" presId="urn:microsoft.com/office/officeart/2005/8/layout/orgChart1"/>
    <dgm:cxn modelId="{364F0D10-134D-44D1-B6FA-225D2372D2E7}" type="presParOf" srcId="{42B05679-0B93-46CA-901D-31861646ED9D}" destId="{10D97504-83DD-4123-9CD6-44D1F20CE570}" srcOrd="2" destOrd="0" presId="urn:microsoft.com/office/officeart/2005/8/layout/orgChart1"/>
    <dgm:cxn modelId="{C29FAEA9-52A1-4718-B04A-74BEDB5CDF84}" type="presParOf" srcId="{6F0AF8F3-6537-4F08-9A81-CD4B958ACCB6}" destId="{1DCB92DE-8E07-4113-BCB1-0AD7583E4628}" srcOrd="2" destOrd="0" presId="urn:microsoft.com/office/officeart/2005/8/layout/orgChart1"/>
    <dgm:cxn modelId="{E5A5AB5C-B33B-4E77-A198-61FB614D734D}" type="presParOf" srcId="{720B57E2-76A1-4B1C-BC01-F5A108181C18}" destId="{F3901967-08E2-4783-889C-105190EA3D7F}" srcOrd="8" destOrd="0" presId="urn:microsoft.com/office/officeart/2005/8/layout/orgChart1"/>
    <dgm:cxn modelId="{69D18CA6-FB61-4F82-BF7F-426C59118881}" type="presParOf" srcId="{720B57E2-76A1-4B1C-BC01-F5A108181C18}" destId="{AB30F06F-5393-4FFC-A33E-B611CBB5F4C4}" srcOrd="9" destOrd="0" presId="urn:microsoft.com/office/officeart/2005/8/layout/orgChart1"/>
    <dgm:cxn modelId="{DA035093-844F-4B06-ABA7-E89E0DBF9E66}" type="presParOf" srcId="{AB30F06F-5393-4FFC-A33E-B611CBB5F4C4}" destId="{3EBBE8F0-DE84-4ADC-B83A-366F09241005}" srcOrd="0" destOrd="0" presId="urn:microsoft.com/office/officeart/2005/8/layout/orgChart1"/>
    <dgm:cxn modelId="{64222495-AA04-495D-BE7F-3DF6455F1B58}" type="presParOf" srcId="{3EBBE8F0-DE84-4ADC-B83A-366F09241005}" destId="{57774976-3736-4D7D-BEE5-A670883914FF}" srcOrd="0" destOrd="0" presId="urn:microsoft.com/office/officeart/2005/8/layout/orgChart1"/>
    <dgm:cxn modelId="{F4B04B6D-8B12-4FD3-B952-77E15E842C98}" type="presParOf" srcId="{3EBBE8F0-DE84-4ADC-B83A-366F09241005}" destId="{EEEFAC85-EC8A-48A0-BCC6-6050E44039E2}" srcOrd="1" destOrd="0" presId="urn:microsoft.com/office/officeart/2005/8/layout/orgChart1"/>
    <dgm:cxn modelId="{C3CB597E-956E-4A40-8F5B-C9F04B2953B9}" type="presParOf" srcId="{AB30F06F-5393-4FFC-A33E-B611CBB5F4C4}" destId="{5C3C587A-5D35-4A3A-9761-EEF9C8E71C20}" srcOrd="1" destOrd="0" presId="urn:microsoft.com/office/officeart/2005/8/layout/orgChart1"/>
    <dgm:cxn modelId="{18625FFC-79EB-4287-B014-9382B19F976D}" type="presParOf" srcId="{AB30F06F-5393-4FFC-A33E-B611CBB5F4C4}" destId="{BD2BD7F1-90E7-453A-9036-049D5D5901F2}" srcOrd="2" destOrd="0" presId="urn:microsoft.com/office/officeart/2005/8/layout/orgChart1"/>
    <dgm:cxn modelId="{E7E2CF07-7910-443A-B343-8D59FDDB532E}" type="presParOf" srcId="{B145AD86-F3BA-4ACA-9F5A-7076F72F2C69}" destId="{0538800F-963F-47C3-85B3-0813524F9EFD}"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13A3E-72D5-4C51-B426-DA16FA5B1ED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1303D-71B7-47BE-B2D8-0619A30C4177}">
      <dgm:prSet phldrT="[文本]"/>
      <dgm:spPr/>
      <dgm:t>
        <a:bodyPr/>
        <a:lstStyle/>
        <a:p>
          <a:r>
            <a:rPr lang="zh-CN" altLang="en-US" dirty="0" smtClean="0"/>
            <a:t>登录系统</a:t>
          </a:r>
          <a:endParaRPr lang="zh-CN" altLang="en-US" dirty="0"/>
        </a:p>
      </dgm:t>
    </dgm:pt>
    <dgm:pt modelId="{22A5A273-F07D-41BE-934E-4A3BC0366AE8}" cxnId="{E77A9EDF-0E9D-446C-8454-B09285AFF29E}" type="parTrans">
      <dgm:prSet/>
      <dgm:spPr/>
      <dgm:t>
        <a:bodyPr/>
        <a:lstStyle/>
        <a:p>
          <a:endParaRPr lang="zh-CN" altLang="en-US"/>
        </a:p>
      </dgm:t>
    </dgm:pt>
    <dgm:pt modelId="{F02DF9DB-7FCA-4B33-BE0A-D390D541A8EF}" cxnId="{E77A9EDF-0E9D-446C-8454-B09285AFF29E}" type="sibTrans">
      <dgm:prSet/>
      <dgm:spPr/>
      <dgm:t>
        <a:bodyPr/>
        <a:lstStyle/>
        <a:p>
          <a:endParaRPr lang="zh-CN" altLang="en-US"/>
        </a:p>
      </dgm:t>
    </dgm:pt>
    <dgm:pt modelId="{78A08644-7AB1-4587-84D0-DFC67D5710D8}">
      <dgm:prSet phldrT="[文本]"/>
      <dgm:spPr/>
      <dgm:t>
        <a:bodyPr/>
        <a:lstStyle/>
        <a:p>
          <a:r>
            <a:rPr lang="zh-CN" altLang="en-US" dirty="0" smtClean="0"/>
            <a:t>游戏系统</a:t>
          </a:r>
          <a:endParaRPr lang="zh-CN" altLang="en-US" dirty="0"/>
        </a:p>
      </dgm:t>
    </dgm:pt>
    <dgm:pt modelId="{071B7194-2561-4B9A-B197-4BD2EF62B444}" cxnId="{BCDC6BAB-9DA6-448E-A6A4-1A5B821F8DE3}" type="parTrans">
      <dgm:prSet/>
      <dgm:spPr/>
      <dgm:t>
        <a:bodyPr/>
        <a:lstStyle/>
        <a:p>
          <a:endParaRPr lang="zh-CN" altLang="en-US"/>
        </a:p>
      </dgm:t>
    </dgm:pt>
    <dgm:pt modelId="{90C346CB-2892-4E8E-9341-2CB708B1C663}" cxnId="{BCDC6BAB-9DA6-448E-A6A4-1A5B821F8DE3}" type="sibTrans">
      <dgm:prSet/>
      <dgm:spPr/>
      <dgm:t>
        <a:bodyPr/>
        <a:lstStyle/>
        <a:p>
          <a:endParaRPr lang="zh-CN" altLang="en-US"/>
        </a:p>
      </dgm:t>
    </dgm:pt>
    <dgm:pt modelId="{EA418AC6-F0A3-4DAE-B879-D2334F007BCE}">
      <dgm:prSet phldrT="[文本]"/>
      <dgm:spPr/>
      <dgm:t>
        <a:bodyPr/>
        <a:lstStyle/>
        <a:p>
          <a:r>
            <a:rPr lang="zh-CN" altLang="en-US" dirty="0" smtClean="0"/>
            <a:t>用户信息管理系统</a:t>
          </a:r>
          <a:endParaRPr lang="zh-CN" altLang="en-US" dirty="0"/>
        </a:p>
      </dgm:t>
    </dgm:pt>
    <dgm:pt modelId="{429543D4-9083-479D-B294-D4DCD5C0CD4E}" cxnId="{1A91199E-1719-4412-8D24-DA514088D962}" type="parTrans">
      <dgm:prSet/>
      <dgm:spPr/>
      <dgm:t>
        <a:bodyPr/>
        <a:lstStyle/>
        <a:p>
          <a:endParaRPr lang="zh-CN" altLang="en-US"/>
        </a:p>
      </dgm:t>
    </dgm:pt>
    <dgm:pt modelId="{F5221456-C52F-4ED4-BC24-0130F8A929D6}" cxnId="{1A91199E-1719-4412-8D24-DA514088D962}" type="sibTrans">
      <dgm:prSet/>
      <dgm:spPr/>
      <dgm:t>
        <a:bodyPr/>
        <a:lstStyle/>
        <a:p>
          <a:endParaRPr lang="zh-CN" altLang="en-US"/>
        </a:p>
      </dgm:t>
    </dgm:pt>
    <dgm:pt modelId="{7A30AD7E-41F4-497D-BC63-0548228C0CA6}">
      <dgm:prSet/>
      <dgm:spPr/>
      <dgm:t>
        <a:bodyPr/>
        <a:lstStyle/>
        <a:p>
          <a:r>
            <a:rPr lang="zh-CN" altLang="en-US" dirty="0" smtClean="0"/>
            <a:t>投诉建议系统</a:t>
          </a:r>
          <a:endParaRPr lang="zh-CN" altLang="en-US" dirty="0"/>
        </a:p>
      </dgm:t>
    </dgm:pt>
    <dgm:pt modelId="{87DB55B0-FCC7-451B-B07B-12EBA1474EC4}" cxnId="{DFD8A673-0068-48EA-A6E2-483BC5774067}" type="parTrans">
      <dgm:prSet/>
      <dgm:spPr/>
      <dgm:t>
        <a:bodyPr/>
        <a:lstStyle/>
        <a:p>
          <a:endParaRPr lang="zh-CN" altLang="en-US"/>
        </a:p>
      </dgm:t>
    </dgm:pt>
    <dgm:pt modelId="{FA56552A-38CD-4396-B8CF-FB8C3A485EB3}" cxnId="{DFD8A673-0068-48EA-A6E2-483BC5774067}" type="sibTrans">
      <dgm:prSet/>
      <dgm:spPr/>
      <dgm:t>
        <a:bodyPr/>
        <a:lstStyle/>
        <a:p>
          <a:endParaRPr lang="zh-CN" altLang="en-US"/>
        </a:p>
      </dgm:t>
    </dgm:pt>
    <dgm:pt modelId="{46A5ACEF-266D-4333-BBE7-6F1E2B0C57E7}">
      <dgm:prSet/>
      <dgm:spPr/>
      <dgm:t>
        <a:bodyPr/>
        <a:lstStyle/>
        <a:p>
          <a:r>
            <a:rPr lang="zh-CN" altLang="en-US" dirty="0" smtClean="0"/>
            <a:t>玩家登陆</a:t>
          </a:r>
          <a:endParaRPr lang="en-US" altLang="zh-CN" dirty="0" smtClean="0"/>
        </a:p>
        <a:p>
          <a:r>
            <a:rPr lang="zh-CN" altLang="en-US" dirty="0" smtClean="0"/>
            <a:t>管理员登陆</a:t>
          </a:r>
          <a:endParaRPr lang="en-US" altLang="zh-CN" dirty="0" smtClean="0"/>
        </a:p>
        <a:p>
          <a:r>
            <a:rPr lang="zh-CN" altLang="en-US" dirty="0" smtClean="0"/>
            <a:t>游客模式</a:t>
          </a:r>
          <a:endParaRPr lang="zh-CN" altLang="en-US" dirty="0"/>
        </a:p>
      </dgm:t>
    </dgm:pt>
    <dgm:pt modelId="{893623A4-6E68-4ECD-9995-836630F3C4B6}" cxnId="{6CBDE7F9-392C-4F0E-A962-71F5C3440C12}" type="parTrans">
      <dgm:prSet/>
      <dgm:spPr/>
      <dgm:t>
        <a:bodyPr/>
        <a:lstStyle/>
        <a:p>
          <a:endParaRPr lang="zh-CN" altLang="en-US"/>
        </a:p>
      </dgm:t>
    </dgm:pt>
    <dgm:pt modelId="{237B090F-9696-4362-ADDC-CAE687DBBB87}" cxnId="{6CBDE7F9-392C-4F0E-A962-71F5C3440C12}" type="sibTrans">
      <dgm:prSet/>
      <dgm:spPr/>
      <dgm:t>
        <a:bodyPr/>
        <a:lstStyle/>
        <a:p>
          <a:endParaRPr lang="zh-CN" altLang="en-US"/>
        </a:p>
      </dgm:t>
    </dgm:pt>
    <dgm:pt modelId="{9612AC8B-45B4-4BCD-9A99-627AEA7AA435}">
      <dgm:prSet/>
      <dgm:spPr/>
      <dgm:t>
        <a:bodyPr/>
        <a:lstStyle/>
        <a:p>
          <a:r>
            <a:rPr lang="zh-CN" altLang="en-US" dirty="0" smtClean="0"/>
            <a:t>初始化</a:t>
          </a:r>
          <a:endParaRPr lang="en-US" altLang="zh-CN" dirty="0" smtClean="0"/>
        </a:p>
        <a:p>
          <a:r>
            <a:rPr lang="zh-CN" altLang="en-US" dirty="0" smtClean="0"/>
            <a:t>洗牌、发牌</a:t>
          </a:r>
          <a:endParaRPr lang="en-US" altLang="zh-CN" dirty="0" smtClean="0"/>
        </a:p>
        <a:p>
          <a:r>
            <a:rPr lang="zh-CN" altLang="en-US" dirty="0" smtClean="0"/>
            <a:t>叫地主、抢地主</a:t>
          </a:r>
          <a:endParaRPr lang="en-US" altLang="zh-CN" dirty="0" smtClean="0"/>
        </a:p>
        <a:p>
          <a:r>
            <a:rPr lang="zh-CN" altLang="en-US" dirty="0" smtClean="0"/>
            <a:t>出牌</a:t>
          </a:r>
          <a:endParaRPr lang="en-US" altLang="zh-CN" dirty="0" smtClean="0"/>
        </a:p>
        <a:p>
          <a:r>
            <a:rPr lang="zh-CN" altLang="en-US" dirty="0" smtClean="0"/>
            <a:t>判断胜负</a:t>
          </a:r>
          <a:endParaRPr lang="en-US" altLang="zh-CN" dirty="0" smtClean="0"/>
        </a:p>
        <a:p>
          <a:r>
            <a:rPr lang="zh-CN" altLang="en-US" dirty="0" smtClean="0"/>
            <a:t>游戏结算</a:t>
          </a:r>
          <a:endParaRPr lang="en-US" altLang="zh-CN" dirty="0" smtClean="0"/>
        </a:p>
        <a:p>
          <a:endParaRPr lang="zh-CN" altLang="en-US" dirty="0"/>
        </a:p>
      </dgm:t>
    </dgm:pt>
    <dgm:pt modelId="{E218D608-C58D-4283-91CC-E60C54E7537D}" cxnId="{678C619E-D871-4913-8613-5A2EED4B7BC0}" type="parTrans">
      <dgm:prSet/>
      <dgm:spPr/>
      <dgm:t>
        <a:bodyPr/>
        <a:lstStyle/>
        <a:p>
          <a:endParaRPr lang="zh-CN" altLang="en-US"/>
        </a:p>
      </dgm:t>
    </dgm:pt>
    <dgm:pt modelId="{6CFF4DA9-CE0E-45A4-AF9D-34AE5D79EDC6}" cxnId="{678C619E-D871-4913-8613-5A2EED4B7BC0}" type="sibTrans">
      <dgm:prSet/>
      <dgm:spPr/>
      <dgm:t>
        <a:bodyPr/>
        <a:lstStyle/>
        <a:p>
          <a:endParaRPr lang="zh-CN" altLang="en-US"/>
        </a:p>
      </dgm:t>
    </dgm:pt>
    <dgm:pt modelId="{91C67169-89B4-4FBA-AEFF-9A546F223E54}">
      <dgm:prSet/>
      <dgm:spPr/>
      <dgm:t>
        <a:bodyPr/>
        <a:lstStyle/>
        <a:p>
          <a:r>
            <a:rPr lang="zh-CN" altLang="en-US" dirty="0" smtClean="0"/>
            <a:t>玩家修改资料</a:t>
          </a:r>
          <a:endParaRPr lang="en-US" altLang="zh-CN" dirty="0" smtClean="0"/>
        </a:p>
        <a:p>
          <a:r>
            <a:rPr lang="zh-CN" altLang="en-US" dirty="0" smtClean="0"/>
            <a:t>管理员注销玩家账号</a:t>
          </a:r>
          <a:endParaRPr lang="zh-CN" altLang="en-US" dirty="0"/>
        </a:p>
      </dgm:t>
    </dgm:pt>
    <dgm:pt modelId="{773F39B7-CB60-469C-A121-7FC076807160}" cxnId="{B910F316-C449-40D2-9FF2-6666480BF349}" type="parTrans">
      <dgm:prSet/>
      <dgm:spPr/>
      <dgm:t>
        <a:bodyPr/>
        <a:lstStyle/>
        <a:p>
          <a:endParaRPr lang="zh-CN" altLang="en-US"/>
        </a:p>
      </dgm:t>
    </dgm:pt>
    <dgm:pt modelId="{9B8F3C17-45D7-49AD-B4D7-4C907CF84648}" cxnId="{B910F316-C449-40D2-9FF2-6666480BF349}" type="sibTrans">
      <dgm:prSet/>
      <dgm:spPr/>
      <dgm:t>
        <a:bodyPr/>
        <a:lstStyle/>
        <a:p>
          <a:endParaRPr lang="zh-CN" altLang="en-US"/>
        </a:p>
      </dgm:t>
    </dgm:pt>
    <dgm:pt modelId="{01B6D1CF-1DE2-43EF-936F-AF1C74B576F1}">
      <dgm:prSet/>
      <dgm:spPr/>
      <dgm:t>
        <a:bodyPr/>
        <a:lstStyle/>
        <a:p>
          <a:r>
            <a:rPr lang="zh-CN" altLang="en-US" dirty="0" smtClean="0"/>
            <a:t>玩家提交投诉和建议</a:t>
          </a:r>
          <a:endParaRPr lang="en-US" altLang="zh-CN" dirty="0" smtClean="0"/>
        </a:p>
        <a:p>
          <a:r>
            <a:rPr lang="zh-CN" altLang="en-US" dirty="0" smtClean="0"/>
            <a:t>管理员处理投诉和建议</a:t>
          </a:r>
          <a:endParaRPr lang="zh-CN" altLang="en-US" dirty="0"/>
        </a:p>
      </dgm:t>
    </dgm:pt>
    <dgm:pt modelId="{2ACF72F8-2678-4077-8903-DF287AEE968C}" cxnId="{77EAE695-DC39-4FD3-BA54-86E9655767E5}" type="parTrans">
      <dgm:prSet/>
      <dgm:spPr/>
      <dgm:t>
        <a:bodyPr/>
        <a:lstStyle/>
        <a:p>
          <a:endParaRPr lang="zh-CN" altLang="en-US"/>
        </a:p>
      </dgm:t>
    </dgm:pt>
    <dgm:pt modelId="{BD807514-8E79-49C4-B0F3-B7903E76493C}" cxnId="{77EAE695-DC39-4FD3-BA54-86E9655767E5}" type="sibTrans">
      <dgm:prSet/>
      <dgm:spPr/>
      <dgm:t>
        <a:bodyPr/>
        <a:lstStyle/>
        <a:p>
          <a:endParaRPr lang="zh-CN" altLang="en-US"/>
        </a:p>
      </dgm:t>
    </dgm:pt>
    <dgm:pt modelId="{1E58DDD6-1F88-4F2B-911B-644E90C80972}">
      <dgm:prSet/>
      <dgm:spPr/>
      <dgm:t>
        <a:bodyPr/>
        <a:lstStyle/>
        <a:p>
          <a:r>
            <a:rPr lang="zh-CN" altLang="en-US" dirty="0" smtClean="0"/>
            <a:t>操作日志管理</a:t>
          </a:r>
          <a:endParaRPr lang="zh-CN" altLang="en-US" dirty="0"/>
        </a:p>
      </dgm:t>
    </dgm:pt>
    <dgm:pt modelId="{490CBAFE-FD75-41CD-837E-78EA22EB6CBF}" cxnId="{F18EE55A-6FD5-409A-9A9D-4F1FC877ED05}" type="parTrans">
      <dgm:prSet/>
      <dgm:spPr/>
      <dgm:t>
        <a:bodyPr/>
        <a:lstStyle/>
        <a:p>
          <a:endParaRPr lang="zh-CN" altLang="en-US"/>
        </a:p>
      </dgm:t>
    </dgm:pt>
    <dgm:pt modelId="{A6490B71-4253-492D-AB8A-E67A85E35D05}" cxnId="{F18EE55A-6FD5-409A-9A9D-4F1FC877ED05}" type="sibTrans">
      <dgm:prSet/>
      <dgm:spPr/>
      <dgm:t>
        <a:bodyPr/>
        <a:lstStyle/>
        <a:p>
          <a:endParaRPr lang="zh-CN" altLang="en-US"/>
        </a:p>
      </dgm:t>
    </dgm:pt>
    <dgm:pt modelId="{E20BE97D-DE8C-488C-A717-7B69D766A8AA}">
      <dgm:prSet phldrT="[文本]"/>
      <dgm:spPr/>
      <dgm:t>
        <a:bodyPr/>
        <a:lstStyle/>
        <a:p>
          <a:r>
            <a:rPr lang="zh-CN" altLang="en-US" dirty="0" smtClean="0"/>
            <a:t>游戏平台</a:t>
          </a:r>
          <a:endParaRPr lang="zh-CN" altLang="en-US" dirty="0"/>
        </a:p>
      </dgm:t>
    </dgm:pt>
    <dgm:pt modelId="{33EFDE13-68F5-4407-9E23-4F3065E66A20}" cxnId="{7996FDA1-F49E-4D1D-8F0D-A122406E05E8}" type="sibTrans">
      <dgm:prSet/>
      <dgm:spPr/>
      <dgm:t>
        <a:bodyPr/>
        <a:lstStyle/>
        <a:p>
          <a:endParaRPr lang="zh-CN" altLang="en-US"/>
        </a:p>
      </dgm:t>
    </dgm:pt>
    <dgm:pt modelId="{C463142A-C81E-4B76-9F6E-CB5637EC57FE}" cxnId="{7996FDA1-F49E-4D1D-8F0D-A122406E05E8}" type="parTrans">
      <dgm:prSet/>
      <dgm:spPr/>
      <dgm:t>
        <a:bodyPr/>
        <a:lstStyle/>
        <a:p>
          <a:endParaRPr lang="zh-CN" altLang="en-US"/>
        </a:p>
      </dgm:t>
    </dgm:pt>
    <dgm:pt modelId="{6C3F58CA-70B9-42BD-96C8-C09FFB32A19D}" type="pres">
      <dgm:prSet presAssocID="{6C513A3E-72D5-4C51-B426-DA16FA5B1ED3}" presName="hierChild1" presStyleCnt="0">
        <dgm:presLayoutVars>
          <dgm:orgChart val="1"/>
          <dgm:chPref val="1"/>
          <dgm:dir/>
          <dgm:animOne val="branch"/>
          <dgm:animLvl val="lvl"/>
          <dgm:resizeHandles/>
        </dgm:presLayoutVars>
      </dgm:prSet>
      <dgm:spPr/>
      <dgm:t>
        <a:bodyPr/>
        <a:lstStyle/>
        <a:p>
          <a:endParaRPr lang="zh-CN" altLang="en-US"/>
        </a:p>
      </dgm:t>
    </dgm:pt>
    <dgm:pt modelId="{B145AD86-F3BA-4ACA-9F5A-7076F72F2C69}" type="pres">
      <dgm:prSet presAssocID="{E20BE97D-DE8C-488C-A717-7B69D766A8AA}" presName="hierRoot1" presStyleCnt="0">
        <dgm:presLayoutVars>
          <dgm:hierBranch val="init"/>
        </dgm:presLayoutVars>
      </dgm:prSet>
      <dgm:spPr/>
    </dgm:pt>
    <dgm:pt modelId="{748B766B-3E91-462D-83FC-CFD78EDCDBC2}" type="pres">
      <dgm:prSet presAssocID="{E20BE97D-DE8C-488C-A717-7B69D766A8AA}" presName="rootComposite1" presStyleCnt="0"/>
      <dgm:spPr/>
    </dgm:pt>
    <dgm:pt modelId="{050D341C-FECD-47CA-B558-EE02FE951C88}" type="pres">
      <dgm:prSet presAssocID="{E20BE97D-DE8C-488C-A717-7B69D766A8AA}" presName="rootText1" presStyleLbl="node0" presStyleIdx="0" presStyleCnt="1" custLinFactNeighborX="-1768" custLinFactNeighborY="-37153">
        <dgm:presLayoutVars>
          <dgm:chPref val="3"/>
        </dgm:presLayoutVars>
      </dgm:prSet>
      <dgm:spPr/>
      <dgm:t>
        <a:bodyPr/>
        <a:lstStyle/>
        <a:p>
          <a:endParaRPr lang="zh-CN" altLang="en-US"/>
        </a:p>
      </dgm:t>
    </dgm:pt>
    <dgm:pt modelId="{932FC173-2BD6-4780-BA73-4069DEFBA942}" type="pres">
      <dgm:prSet presAssocID="{E20BE97D-DE8C-488C-A717-7B69D766A8AA}" presName="rootConnector1" presStyleLbl="node1" presStyleIdx="0" presStyleCnt="0"/>
      <dgm:spPr/>
      <dgm:t>
        <a:bodyPr/>
        <a:lstStyle/>
        <a:p>
          <a:endParaRPr lang="zh-CN" altLang="en-US"/>
        </a:p>
      </dgm:t>
    </dgm:pt>
    <dgm:pt modelId="{720B57E2-76A1-4B1C-BC01-F5A108181C18}" type="pres">
      <dgm:prSet presAssocID="{E20BE97D-DE8C-488C-A717-7B69D766A8AA}" presName="hierChild2" presStyleCnt="0"/>
      <dgm:spPr/>
    </dgm:pt>
    <dgm:pt modelId="{C652463A-9F3D-422E-89C6-EF6E4222459F}" type="pres">
      <dgm:prSet presAssocID="{22A5A273-F07D-41BE-934E-4A3BC0366AE8}" presName="Name37" presStyleLbl="parChTrans1D2" presStyleIdx="0" presStyleCnt="5"/>
      <dgm:spPr/>
      <dgm:t>
        <a:bodyPr/>
        <a:lstStyle/>
        <a:p>
          <a:endParaRPr lang="zh-CN" altLang="en-US"/>
        </a:p>
      </dgm:t>
    </dgm:pt>
    <dgm:pt modelId="{D1521FFA-5242-4F44-9E35-13A517B500CD}" type="pres">
      <dgm:prSet presAssocID="{CEA1303D-71B7-47BE-B2D8-0619A30C4177}" presName="hierRoot2" presStyleCnt="0">
        <dgm:presLayoutVars>
          <dgm:hierBranch val="init"/>
        </dgm:presLayoutVars>
      </dgm:prSet>
      <dgm:spPr/>
    </dgm:pt>
    <dgm:pt modelId="{55FF60E1-AC96-4E70-81D2-7566A058AFD8}" type="pres">
      <dgm:prSet presAssocID="{CEA1303D-71B7-47BE-B2D8-0619A30C4177}" presName="rootComposite" presStyleCnt="0"/>
      <dgm:spPr/>
    </dgm:pt>
    <dgm:pt modelId="{27CAA245-1166-4F0B-9452-36DE653AAEEA}" type="pres">
      <dgm:prSet presAssocID="{CEA1303D-71B7-47BE-B2D8-0619A30C4177}" presName="rootText" presStyleLbl="node2" presStyleIdx="0" presStyleCnt="5" custLinFactNeighborX="-1698" custLinFactNeighborY="23325">
        <dgm:presLayoutVars>
          <dgm:chPref val="3"/>
        </dgm:presLayoutVars>
      </dgm:prSet>
      <dgm:spPr/>
      <dgm:t>
        <a:bodyPr/>
        <a:lstStyle/>
        <a:p>
          <a:endParaRPr lang="zh-CN" altLang="en-US"/>
        </a:p>
      </dgm:t>
    </dgm:pt>
    <dgm:pt modelId="{1949B782-09F0-4B5E-8ABC-E54C71E8CE2D}" type="pres">
      <dgm:prSet presAssocID="{CEA1303D-71B7-47BE-B2D8-0619A30C4177}" presName="rootConnector" presStyleLbl="node2" presStyleIdx="0" presStyleCnt="5"/>
      <dgm:spPr/>
      <dgm:t>
        <a:bodyPr/>
        <a:lstStyle/>
        <a:p>
          <a:endParaRPr lang="zh-CN" altLang="en-US"/>
        </a:p>
      </dgm:t>
    </dgm:pt>
    <dgm:pt modelId="{0FC6F21A-DDB2-4F27-ADF9-131EAE48BCB4}" type="pres">
      <dgm:prSet presAssocID="{CEA1303D-71B7-47BE-B2D8-0619A30C4177}" presName="hierChild4" presStyleCnt="0"/>
      <dgm:spPr/>
    </dgm:pt>
    <dgm:pt modelId="{1F3D0F45-AA0C-4CEF-81F4-D7145AD84275}" type="pres">
      <dgm:prSet presAssocID="{893623A4-6E68-4ECD-9995-836630F3C4B6}" presName="Name37" presStyleLbl="parChTrans1D3" presStyleIdx="0" presStyleCnt="4"/>
      <dgm:spPr/>
      <dgm:t>
        <a:bodyPr/>
        <a:lstStyle/>
        <a:p>
          <a:endParaRPr lang="zh-CN" altLang="en-US"/>
        </a:p>
      </dgm:t>
    </dgm:pt>
    <dgm:pt modelId="{24CBAF19-8B18-4A0C-8F92-94E2D78D9595}" type="pres">
      <dgm:prSet presAssocID="{46A5ACEF-266D-4333-BBE7-6F1E2B0C57E7}" presName="hierRoot2" presStyleCnt="0">
        <dgm:presLayoutVars>
          <dgm:hierBranch val="init"/>
        </dgm:presLayoutVars>
      </dgm:prSet>
      <dgm:spPr/>
    </dgm:pt>
    <dgm:pt modelId="{C2962BC2-182E-43DC-B7B6-884C65DC0330}" type="pres">
      <dgm:prSet presAssocID="{46A5ACEF-266D-4333-BBE7-6F1E2B0C57E7}" presName="rootComposite" presStyleCnt="0"/>
      <dgm:spPr/>
    </dgm:pt>
    <dgm:pt modelId="{E8563405-8A89-4015-AB21-4087895FF5EA}" type="pres">
      <dgm:prSet presAssocID="{46A5ACEF-266D-4333-BBE7-6F1E2B0C57E7}" presName="rootText" presStyleLbl="node3" presStyleIdx="0" presStyleCnt="4" custScaleY="144233" custLinFactNeighborX="-5390" custLinFactNeighborY="24253">
        <dgm:presLayoutVars>
          <dgm:chPref val="3"/>
        </dgm:presLayoutVars>
      </dgm:prSet>
      <dgm:spPr/>
      <dgm:t>
        <a:bodyPr/>
        <a:lstStyle/>
        <a:p>
          <a:endParaRPr lang="zh-CN" altLang="en-US"/>
        </a:p>
      </dgm:t>
    </dgm:pt>
    <dgm:pt modelId="{5DA07174-EBE2-4091-821B-A775F0755B95}" type="pres">
      <dgm:prSet presAssocID="{46A5ACEF-266D-4333-BBE7-6F1E2B0C57E7}" presName="rootConnector" presStyleLbl="node3" presStyleIdx="0" presStyleCnt="4"/>
      <dgm:spPr/>
      <dgm:t>
        <a:bodyPr/>
        <a:lstStyle/>
        <a:p>
          <a:endParaRPr lang="zh-CN" altLang="en-US"/>
        </a:p>
      </dgm:t>
    </dgm:pt>
    <dgm:pt modelId="{FF7C02E5-2284-462E-A75A-F578E6B4458F}" type="pres">
      <dgm:prSet presAssocID="{46A5ACEF-266D-4333-BBE7-6F1E2B0C57E7}" presName="hierChild4" presStyleCnt="0"/>
      <dgm:spPr/>
    </dgm:pt>
    <dgm:pt modelId="{99B3EDA5-EE26-4D17-8B59-D2B891A9F637}" type="pres">
      <dgm:prSet presAssocID="{46A5ACEF-266D-4333-BBE7-6F1E2B0C57E7}" presName="hierChild5" presStyleCnt="0"/>
      <dgm:spPr/>
    </dgm:pt>
    <dgm:pt modelId="{22ECD608-F2BA-40B7-857C-3336201D41B1}" type="pres">
      <dgm:prSet presAssocID="{CEA1303D-71B7-47BE-B2D8-0619A30C4177}" presName="hierChild5" presStyleCnt="0"/>
      <dgm:spPr/>
    </dgm:pt>
    <dgm:pt modelId="{E5E646E7-98CF-4402-8421-DBB00CA9FE44}" type="pres">
      <dgm:prSet presAssocID="{071B7194-2561-4B9A-B197-4BD2EF62B444}" presName="Name37" presStyleLbl="parChTrans1D2" presStyleIdx="1" presStyleCnt="5"/>
      <dgm:spPr/>
      <dgm:t>
        <a:bodyPr/>
        <a:lstStyle/>
        <a:p>
          <a:endParaRPr lang="zh-CN" altLang="en-US"/>
        </a:p>
      </dgm:t>
    </dgm:pt>
    <dgm:pt modelId="{6F1F6A83-2136-4293-95F7-98FE29DB86FE}" type="pres">
      <dgm:prSet presAssocID="{78A08644-7AB1-4587-84D0-DFC67D5710D8}" presName="hierRoot2" presStyleCnt="0">
        <dgm:presLayoutVars>
          <dgm:hierBranch val="init"/>
        </dgm:presLayoutVars>
      </dgm:prSet>
      <dgm:spPr/>
    </dgm:pt>
    <dgm:pt modelId="{E4B7C3CD-E001-48A4-BA83-C57C4B0CB387}" type="pres">
      <dgm:prSet presAssocID="{78A08644-7AB1-4587-84D0-DFC67D5710D8}" presName="rootComposite" presStyleCnt="0"/>
      <dgm:spPr/>
    </dgm:pt>
    <dgm:pt modelId="{03C1256E-1E0E-4B61-B51B-5AA327C06363}" type="pres">
      <dgm:prSet presAssocID="{78A08644-7AB1-4587-84D0-DFC67D5710D8}" presName="rootText" presStyleLbl="node2" presStyleIdx="1" presStyleCnt="5" custLinFactNeighborX="-1698" custLinFactNeighborY="23325">
        <dgm:presLayoutVars>
          <dgm:chPref val="3"/>
        </dgm:presLayoutVars>
      </dgm:prSet>
      <dgm:spPr/>
      <dgm:t>
        <a:bodyPr/>
        <a:lstStyle/>
        <a:p>
          <a:endParaRPr lang="zh-CN" altLang="en-US"/>
        </a:p>
      </dgm:t>
    </dgm:pt>
    <dgm:pt modelId="{1A0764BE-6670-4302-85D7-5E4BD7FB995C}" type="pres">
      <dgm:prSet presAssocID="{78A08644-7AB1-4587-84D0-DFC67D5710D8}" presName="rootConnector" presStyleLbl="node2" presStyleIdx="1" presStyleCnt="5"/>
      <dgm:spPr/>
      <dgm:t>
        <a:bodyPr/>
        <a:lstStyle/>
        <a:p>
          <a:endParaRPr lang="zh-CN" altLang="en-US"/>
        </a:p>
      </dgm:t>
    </dgm:pt>
    <dgm:pt modelId="{E755B839-FDC0-4D8D-9349-A95C1D919ACD}" type="pres">
      <dgm:prSet presAssocID="{78A08644-7AB1-4587-84D0-DFC67D5710D8}" presName="hierChild4" presStyleCnt="0"/>
      <dgm:spPr/>
    </dgm:pt>
    <dgm:pt modelId="{7B2403E7-E418-4D19-BFD5-8024A1FBFD79}" type="pres">
      <dgm:prSet presAssocID="{E218D608-C58D-4283-91CC-E60C54E7537D}" presName="Name37" presStyleLbl="parChTrans1D3" presStyleIdx="1" presStyleCnt="4"/>
      <dgm:spPr/>
      <dgm:t>
        <a:bodyPr/>
        <a:lstStyle/>
        <a:p>
          <a:endParaRPr lang="zh-CN" altLang="en-US"/>
        </a:p>
      </dgm:t>
    </dgm:pt>
    <dgm:pt modelId="{C2A7ED2E-3541-4EEF-899E-8113233FD330}" type="pres">
      <dgm:prSet presAssocID="{9612AC8B-45B4-4BCD-9A99-627AEA7AA435}" presName="hierRoot2" presStyleCnt="0">
        <dgm:presLayoutVars>
          <dgm:hierBranch val="init"/>
        </dgm:presLayoutVars>
      </dgm:prSet>
      <dgm:spPr/>
    </dgm:pt>
    <dgm:pt modelId="{761C3313-A27D-45AD-9956-53936931EDE1}" type="pres">
      <dgm:prSet presAssocID="{9612AC8B-45B4-4BCD-9A99-627AEA7AA435}" presName="rootComposite" presStyleCnt="0"/>
      <dgm:spPr/>
    </dgm:pt>
    <dgm:pt modelId="{E9E26960-1EC9-4B2D-95A9-5476BE59FCC5}" type="pres">
      <dgm:prSet presAssocID="{9612AC8B-45B4-4BCD-9A99-627AEA7AA435}" presName="rootText" presStyleLbl="node3" presStyleIdx="1" presStyleCnt="4" custScaleY="231858" custLinFactNeighborX="-5390" custLinFactNeighborY="24253">
        <dgm:presLayoutVars>
          <dgm:chPref val="3"/>
        </dgm:presLayoutVars>
      </dgm:prSet>
      <dgm:spPr/>
      <dgm:t>
        <a:bodyPr/>
        <a:lstStyle/>
        <a:p>
          <a:endParaRPr lang="zh-CN" altLang="en-US"/>
        </a:p>
      </dgm:t>
    </dgm:pt>
    <dgm:pt modelId="{418DD40B-E67A-44B4-B1A0-2E4EE5650C2E}" type="pres">
      <dgm:prSet presAssocID="{9612AC8B-45B4-4BCD-9A99-627AEA7AA435}" presName="rootConnector" presStyleLbl="node3" presStyleIdx="1" presStyleCnt="4"/>
      <dgm:spPr/>
      <dgm:t>
        <a:bodyPr/>
        <a:lstStyle/>
        <a:p>
          <a:endParaRPr lang="zh-CN" altLang="en-US"/>
        </a:p>
      </dgm:t>
    </dgm:pt>
    <dgm:pt modelId="{F5715050-11CA-42FB-8EF5-CCBDB4DE0F83}" type="pres">
      <dgm:prSet presAssocID="{9612AC8B-45B4-4BCD-9A99-627AEA7AA435}" presName="hierChild4" presStyleCnt="0"/>
      <dgm:spPr/>
    </dgm:pt>
    <dgm:pt modelId="{113C012F-7184-49C8-B000-5E6ACE9015D5}" type="pres">
      <dgm:prSet presAssocID="{9612AC8B-45B4-4BCD-9A99-627AEA7AA435}" presName="hierChild5" presStyleCnt="0"/>
      <dgm:spPr/>
    </dgm:pt>
    <dgm:pt modelId="{41342794-7F00-4CEF-9339-57B3FCB26F4E}" type="pres">
      <dgm:prSet presAssocID="{78A08644-7AB1-4587-84D0-DFC67D5710D8}" presName="hierChild5" presStyleCnt="0"/>
      <dgm:spPr/>
    </dgm:pt>
    <dgm:pt modelId="{3C5F9F59-4C3A-4276-9CF1-013DBC03C8FC}" type="pres">
      <dgm:prSet presAssocID="{429543D4-9083-479D-B294-D4DCD5C0CD4E}" presName="Name37" presStyleLbl="parChTrans1D2" presStyleIdx="2" presStyleCnt="5"/>
      <dgm:spPr/>
      <dgm:t>
        <a:bodyPr/>
        <a:lstStyle/>
        <a:p>
          <a:endParaRPr lang="zh-CN" altLang="en-US"/>
        </a:p>
      </dgm:t>
    </dgm:pt>
    <dgm:pt modelId="{0352079F-DFD8-47E3-958C-A1955BB43E76}" type="pres">
      <dgm:prSet presAssocID="{EA418AC6-F0A3-4DAE-B879-D2334F007BCE}" presName="hierRoot2" presStyleCnt="0">
        <dgm:presLayoutVars>
          <dgm:hierBranch val="init"/>
        </dgm:presLayoutVars>
      </dgm:prSet>
      <dgm:spPr/>
    </dgm:pt>
    <dgm:pt modelId="{9AA9214E-0F55-4376-BEA3-BF67DE7DD3D0}" type="pres">
      <dgm:prSet presAssocID="{EA418AC6-F0A3-4DAE-B879-D2334F007BCE}" presName="rootComposite" presStyleCnt="0"/>
      <dgm:spPr/>
    </dgm:pt>
    <dgm:pt modelId="{83DCBFC0-450D-42DF-9084-CB87588C3CA8}" type="pres">
      <dgm:prSet presAssocID="{EA418AC6-F0A3-4DAE-B879-D2334F007BCE}" presName="rootText" presStyleLbl="node2" presStyleIdx="2" presStyleCnt="5" custLinFactNeighborX="-1698" custLinFactNeighborY="23325">
        <dgm:presLayoutVars>
          <dgm:chPref val="3"/>
        </dgm:presLayoutVars>
      </dgm:prSet>
      <dgm:spPr/>
      <dgm:t>
        <a:bodyPr/>
        <a:lstStyle/>
        <a:p>
          <a:endParaRPr lang="zh-CN" altLang="en-US"/>
        </a:p>
      </dgm:t>
    </dgm:pt>
    <dgm:pt modelId="{6DDB2BE0-8006-4AA1-B5E2-C1BDDF3411A9}" type="pres">
      <dgm:prSet presAssocID="{EA418AC6-F0A3-4DAE-B879-D2334F007BCE}" presName="rootConnector" presStyleLbl="node2" presStyleIdx="2" presStyleCnt="5"/>
      <dgm:spPr/>
      <dgm:t>
        <a:bodyPr/>
        <a:lstStyle/>
        <a:p>
          <a:endParaRPr lang="zh-CN" altLang="en-US"/>
        </a:p>
      </dgm:t>
    </dgm:pt>
    <dgm:pt modelId="{CFD3FEE1-08A5-46E0-BEED-56223D83355E}" type="pres">
      <dgm:prSet presAssocID="{EA418AC6-F0A3-4DAE-B879-D2334F007BCE}" presName="hierChild4" presStyleCnt="0"/>
      <dgm:spPr/>
    </dgm:pt>
    <dgm:pt modelId="{E7F09C23-AD5F-4849-8EA0-876C8ED3475C}" type="pres">
      <dgm:prSet presAssocID="{773F39B7-CB60-469C-A121-7FC076807160}" presName="Name37" presStyleLbl="parChTrans1D3" presStyleIdx="2" presStyleCnt="4"/>
      <dgm:spPr/>
      <dgm:t>
        <a:bodyPr/>
        <a:lstStyle/>
        <a:p>
          <a:endParaRPr lang="zh-CN" altLang="en-US"/>
        </a:p>
      </dgm:t>
    </dgm:pt>
    <dgm:pt modelId="{699CB538-BC54-49B7-8234-69E09565B4A0}" type="pres">
      <dgm:prSet presAssocID="{91C67169-89B4-4FBA-AEFF-9A546F223E54}" presName="hierRoot2" presStyleCnt="0">
        <dgm:presLayoutVars>
          <dgm:hierBranch val="init"/>
        </dgm:presLayoutVars>
      </dgm:prSet>
      <dgm:spPr/>
    </dgm:pt>
    <dgm:pt modelId="{21F99160-3B69-4357-8F29-0F70AC2F2D92}" type="pres">
      <dgm:prSet presAssocID="{91C67169-89B4-4FBA-AEFF-9A546F223E54}" presName="rootComposite" presStyleCnt="0"/>
      <dgm:spPr/>
    </dgm:pt>
    <dgm:pt modelId="{1F7BF34F-ABF6-4E07-B9AC-30EC3B778346}" type="pres">
      <dgm:prSet presAssocID="{91C67169-89B4-4FBA-AEFF-9A546F223E54}" presName="rootText" presStyleLbl="node3" presStyleIdx="2" presStyleCnt="4" custLinFactNeighborX="-5390" custLinFactNeighborY="24253">
        <dgm:presLayoutVars>
          <dgm:chPref val="3"/>
        </dgm:presLayoutVars>
      </dgm:prSet>
      <dgm:spPr/>
      <dgm:t>
        <a:bodyPr/>
        <a:lstStyle/>
        <a:p>
          <a:endParaRPr lang="zh-CN" altLang="en-US"/>
        </a:p>
      </dgm:t>
    </dgm:pt>
    <dgm:pt modelId="{D6301121-80F0-4D5F-B163-4632E5DAF352}" type="pres">
      <dgm:prSet presAssocID="{91C67169-89B4-4FBA-AEFF-9A546F223E54}" presName="rootConnector" presStyleLbl="node3" presStyleIdx="2" presStyleCnt="4"/>
      <dgm:spPr/>
      <dgm:t>
        <a:bodyPr/>
        <a:lstStyle/>
        <a:p>
          <a:endParaRPr lang="zh-CN" altLang="en-US"/>
        </a:p>
      </dgm:t>
    </dgm:pt>
    <dgm:pt modelId="{2AC0F102-7C4E-4245-B6F7-BD9FD69F0DC8}" type="pres">
      <dgm:prSet presAssocID="{91C67169-89B4-4FBA-AEFF-9A546F223E54}" presName="hierChild4" presStyleCnt="0"/>
      <dgm:spPr/>
    </dgm:pt>
    <dgm:pt modelId="{B5408D92-0F33-411E-8EE0-28355042E234}" type="pres">
      <dgm:prSet presAssocID="{91C67169-89B4-4FBA-AEFF-9A546F223E54}" presName="hierChild5" presStyleCnt="0"/>
      <dgm:spPr/>
    </dgm:pt>
    <dgm:pt modelId="{9A8A8E29-864B-40F3-AA3C-9E793B2E1EFF}" type="pres">
      <dgm:prSet presAssocID="{EA418AC6-F0A3-4DAE-B879-D2334F007BCE}" presName="hierChild5" presStyleCnt="0"/>
      <dgm:spPr/>
    </dgm:pt>
    <dgm:pt modelId="{868E3706-726F-4AAE-83BF-12092E43CA3F}" type="pres">
      <dgm:prSet presAssocID="{87DB55B0-FCC7-451B-B07B-12EBA1474EC4}" presName="Name37" presStyleLbl="parChTrans1D2" presStyleIdx="3" presStyleCnt="5"/>
      <dgm:spPr/>
      <dgm:t>
        <a:bodyPr/>
        <a:lstStyle/>
        <a:p>
          <a:endParaRPr lang="zh-CN" altLang="en-US"/>
        </a:p>
      </dgm:t>
    </dgm:pt>
    <dgm:pt modelId="{6F0AF8F3-6537-4F08-9A81-CD4B958ACCB6}" type="pres">
      <dgm:prSet presAssocID="{7A30AD7E-41F4-497D-BC63-0548228C0CA6}" presName="hierRoot2" presStyleCnt="0">
        <dgm:presLayoutVars>
          <dgm:hierBranch val="init"/>
        </dgm:presLayoutVars>
      </dgm:prSet>
      <dgm:spPr/>
    </dgm:pt>
    <dgm:pt modelId="{614F996F-1F60-4356-9827-3A81A6D8DFB5}" type="pres">
      <dgm:prSet presAssocID="{7A30AD7E-41F4-497D-BC63-0548228C0CA6}" presName="rootComposite" presStyleCnt="0"/>
      <dgm:spPr/>
    </dgm:pt>
    <dgm:pt modelId="{1610FE3E-6859-44B8-AC02-48E08617B07E}" type="pres">
      <dgm:prSet presAssocID="{7A30AD7E-41F4-497D-BC63-0548228C0CA6}" presName="rootText" presStyleLbl="node2" presStyleIdx="3" presStyleCnt="5" custLinFactNeighborX="-6790" custLinFactNeighborY="23325">
        <dgm:presLayoutVars>
          <dgm:chPref val="3"/>
        </dgm:presLayoutVars>
      </dgm:prSet>
      <dgm:spPr/>
      <dgm:t>
        <a:bodyPr/>
        <a:lstStyle/>
        <a:p>
          <a:endParaRPr lang="zh-CN" altLang="en-US"/>
        </a:p>
      </dgm:t>
    </dgm:pt>
    <dgm:pt modelId="{DDEAE5D1-8BC6-4ED6-9125-856294C62798}" type="pres">
      <dgm:prSet presAssocID="{7A30AD7E-41F4-497D-BC63-0548228C0CA6}" presName="rootConnector" presStyleLbl="node2" presStyleIdx="3" presStyleCnt="5"/>
      <dgm:spPr/>
      <dgm:t>
        <a:bodyPr/>
        <a:lstStyle/>
        <a:p>
          <a:endParaRPr lang="zh-CN" altLang="en-US"/>
        </a:p>
      </dgm:t>
    </dgm:pt>
    <dgm:pt modelId="{6120B858-483A-47A3-B1BF-A5784A08BC1E}" type="pres">
      <dgm:prSet presAssocID="{7A30AD7E-41F4-497D-BC63-0548228C0CA6}" presName="hierChild4" presStyleCnt="0"/>
      <dgm:spPr/>
    </dgm:pt>
    <dgm:pt modelId="{0971F810-8AF6-449B-BF20-A447443ADE4D}" type="pres">
      <dgm:prSet presAssocID="{2ACF72F8-2678-4077-8903-DF287AEE968C}" presName="Name37" presStyleLbl="parChTrans1D3" presStyleIdx="3" presStyleCnt="4"/>
      <dgm:spPr/>
      <dgm:t>
        <a:bodyPr/>
        <a:lstStyle/>
        <a:p>
          <a:endParaRPr lang="zh-CN" altLang="en-US"/>
        </a:p>
      </dgm:t>
    </dgm:pt>
    <dgm:pt modelId="{42B05679-0B93-46CA-901D-31861646ED9D}" type="pres">
      <dgm:prSet presAssocID="{01B6D1CF-1DE2-43EF-936F-AF1C74B576F1}" presName="hierRoot2" presStyleCnt="0">
        <dgm:presLayoutVars>
          <dgm:hierBranch val="init"/>
        </dgm:presLayoutVars>
      </dgm:prSet>
      <dgm:spPr/>
    </dgm:pt>
    <dgm:pt modelId="{00A1B811-0F93-4002-AD41-F618A72198A3}" type="pres">
      <dgm:prSet presAssocID="{01B6D1CF-1DE2-43EF-936F-AF1C74B576F1}" presName="rootComposite" presStyleCnt="0"/>
      <dgm:spPr/>
    </dgm:pt>
    <dgm:pt modelId="{6C24DC89-AAB7-4EC6-AB99-A0603D9D57F8}" type="pres">
      <dgm:prSet presAssocID="{01B6D1CF-1DE2-43EF-936F-AF1C74B576F1}" presName="rootText" presStyleLbl="node3" presStyleIdx="3" presStyleCnt="4" custScaleX="115209" custLinFactNeighborX="-5390" custLinFactNeighborY="24253">
        <dgm:presLayoutVars>
          <dgm:chPref val="3"/>
        </dgm:presLayoutVars>
      </dgm:prSet>
      <dgm:spPr/>
      <dgm:t>
        <a:bodyPr/>
        <a:lstStyle/>
        <a:p>
          <a:endParaRPr lang="zh-CN" altLang="en-US"/>
        </a:p>
      </dgm:t>
    </dgm:pt>
    <dgm:pt modelId="{30F9FEC6-16EE-4560-A8B0-86A7E39F0754}" type="pres">
      <dgm:prSet presAssocID="{01B6D1CF-1DE2-43EF-936F-AF1C74B576F1}" presName="rootConnector" presStyleLbl="node3" presStyleIdx="3" presStyleCnt="4"/>
      <dgm:spPr/>
      <dgm:t>
        <a:bodyPr/>
        <a:lstStyle/>
        <a:p>
          <a:endParaRPr lang="zh-CN" altLang="en-US"/>
        </a:p>
      </dgm:t>
    </dgm:pt>
    <dgm:pt modelId="{0E1E85BD-4B7C-41B8-9840-848E4ED4573E}" type="pres">
      <dgm:prSet presAssocID="{01B6D1CF-1DE2-43EF-936F-AF1C74B576F1}" presName="hierChild4" presStyleCnt="0"/>
      <dgm:spPr/>
    </dgm:pt>
    <dgm:pt modelId="{10D97504-83DD-4123-9CD6-44D1F20CE570}" type="pres">
      <dgm:prSet presAssocID="{01B6D1CF-1DE2-43EF-936F-AF1C74B576F1}" presName="hierChild5" presStyleCnt="0"/>
      <dgm:spPr/>
    </dgm:pt>
    <dgm:pt modelId="{1DCB92DE-8E07-4113-BCB1-0AD7583E4628}" type="pres">
      <dgm:prSet presAssocID="{7A30AD7E-41F4-497D-BC63-0548228C0CA6}" presName="hierChild5" presStyleCnt="0"/>
      <dgm:spPr/>
    </dgm:pt>
    <dgm:pt modelId="{F3901967-08E2-4783-889C-105190EA3D7F}" type="pres">
      <dgm:prSet presAssocID="{490CBAFE-FD75-41CD-837E-78EA22EB6CBF}" presName="Name37" presStyleLbl="parChTrans1D2" presStyleIdx="4" presStyleCnt="5"/>
      <dgm:spPr/>
      <dgm:t>
        <a:bodyPr/>
        <a:lstStyle/>
        <a:p>
          <a:endParaRPr lang="zh-CN" altLang="en-US"/>
        </a:p>
      </dgm:t>
    </dgm:pt>
    <dgm:pt modelId="{AB30F06F-5393-4FFC-A33E-B611CBB5F4C4}" type="pres">
      <dgm:prSet presAssocID="{1E58DDD6-1F88-4F2B-911B-644E90C80972}" presName="hierRoot2" presStyleCnt="0">
        <dgm:presLayoutVars>
          <dgm:hierBranch val="init"/>
        </dgm:presLayoutVars>
      </dgm:prSet>
      <dgm:spPr/>
    </dgm:pt>
    <dgm:pt modelId="{3EBBE8F0-DE84-4ADC-B83A-366F09241005}" type="pres">
      <dgm:prSet presAssocID="{1E58DDD6-1F88-4F2B-911B-644E90C80972}" presName="rootComposite" presStyleCnt="0"/>
      <dgm:spPr/>
    </dgm:pt>
    <dgm:pt modelId="{57774976-3736-4D7D-BEE5-A670883914FF}" type="pres">
      <dgm:prSet presAssocID="{1E58DDD6-1F88-4F2B-911B-644E90C80972}" presName="rootText" presStyleLbl="node2" presStyleIdx="4" presStyleCnt="5" custLinFactNeighborX="-5390" custLinFactNeighborY="24253">
        <dgm:presLayoutVars>
          <dgm:chPref val="3"/>
        </dgm:presLayoutVars>
      </dgm:prSet>
      <dgm:spPr/>
      <dgm:t>
        <a:bodyPr/>
        <a:lstStyle/>
        <a:p>
          <a:endParaRPr lang="zh-CN" altLang="en-US"/>
        </a:p>
      </dgm:t>
    </dgm:pt>
    <dgm:pt modelId="{EEEFAC85-EC8A-48A0-BCC6-6050E44039E2}" type="pres">
      <dgm:prSet presAssocID="{1E58DDD6-1F88-4F2B-911B-644E90C80972}" presName="rootConnector" presStyleLbl="node2" presStyleIdx="4" presStyleCnt="5"/>
      <dgm:spPr/>
      <dgm:t>
        <a:bodyPr/>
        <a:lstStyle/>
        <a:p>
          <a:endParaRPr lang="zh-CN" altLang="en-US"/>
        </a:p>
      </dgm:t>
    </dgm:pt>
    <dgm:pt modelId="{5C3C587A-5D35-4A3A-9761-EEF9C8E71C20}" type="pres">
      <dgm:prSet presAssocID="{1E58DDD6-1F88-4F2B-911B-644E90C80972}" presName="hierChild4" presStyleCnt="0"/>
      <dgm:spPr/>
    </dgm:pt>
    <dgm:pt modelId="{BD2BD7F1-90E7-453A-9036-049D5D5901F2}" type="pres">
      <dgm:prSet presAssocID="{1E58DDD6-1F88-4F2B-911B-644E90C80972}" presName="hierChild5" presStyleCnt="0"/>
      <dgm:spPr/>
    </dgm:pt>
    <dgm:pt modelId="{0538800F-963F-47C3-85B3-0813524F9EFD}" type="pres">
      <dgm:prSet presAssocID="{E20BE97D-DE8C-488C-A717-7B69D766A8AA}" presName="hierChild3" presStyleCnt="0"/>
      <dgm:spPr/>
    </dgm:pt>
  </dgm:ptLst>
  <dgm:cxnLst>
    <dgm:cxn modelId="{29425A52-2EAE-4C79-8605-7FE67A09C509}" type="presOf" srcId="{22A5A273-F07D-41BE-934E-4A3BC0366AE8}" destId="{C652463A-9F3D-422E-89C6-EF6E4222459F}" srcOrd="0" destOrd="0" presId="urn:microsoft.com/office/officeart/2005/8/layout/orgChart1"/>
    <dgm:cxn modelId="{06481FB0-6CB3-4425-8C53-623C67BF1921}" type="presOf" srcId="{9612AC8B-45B4-4BCD-9A99-627AEA7AA435}" destId="{418DD40B-E67A-44B4-B1A0-2E4EE5650C2E}" srcOrd="1" destOrd="0" presId="urn:microsoft.com/office/officeart/2005/8/layout/orgChart1"/>
    <dgm:cxn modelId="{29F4A894-5E6D-4109-8614-530EA2C414B2}" type="presOf" srcId="{9612AC8B-45B4-4BCD-9A99-627AEA7AA435}" destId="{E9E26960-1EC9-4B2D-95A9-5476BE59FCC5}" srcOrd="0" destOrd="0" presId="urn:microsoft.com/office/officeart/2005/8/layout/orgChart1"/>
    <dgm:cxn modelId="{58CB46D1-1230-479A-B64B-CCED91EC1F0E}" type="presOf" srcId="{893623A4-6E68-4ECD-9995-836630F3C4B6}" destId="{1F3D0F45-AA0C-4CEF-81F4-D7145AD84275}" srcOrd="0" destOrd="0" presId="urn:microsoft.com/office/officeart/2005/8/layout/orgChart1"/>
    <dgm:cxn modelId="{DFD8A673-0068-48EA-A6E2-483BC5774067}" srcId="{E20BE97D-DE8C-488C-A717-7B69D766A8AA}" destId="{7A30AD7E-41F4-497D-BC63-0548228C0CA6}" srcOrd="3" destOrd="0" parTransId="{87DB55B0-FCC7-451B-B07B-12EBA1474EC4}" sibTransId="{FA56552A-38CD-4396-B8CF-FB8C3A485EB3}"/>
    <dgm:cxn modelId="{E77A9EDF-0E9D-446C-8454-B09285AFF29E}" srcId="{E20BE97D-DE8C-488C-A717-7B69D766A8AA}" destId="{CEA1303D-71B7-47BE-B2D8-0619A30C4177}" srcOrd="0" destOrd="0" parTransId="{22A5A273-F07D-41BE-934E-4A3BC0366AE8}" sibTransId="{F02DF9DB-7FCA-4B33-BE0A-D390D541A8EF}"/>
    <dgm:cxn modelId="{3AFD15F5-E5EA-4E84-B947-5E65F2898656}" type="presOf" srcId="{7A30AD7E-41F4-497D-BC63-0548228C0CA6}" destId="{1610FE3E-6859-44B8-AC02-48E08617B07E}" srcOrd="0" destOrd="0" presId="urn:microsoft.com/office/officeart/2005/8/layout/orgChart1"/>
    <dgm:cxn modelId="{573D677C-6FD1-4B83-AED6-E45232DA085A}" type="presOf" srcId="{46A5ACEF-266D-4333-BBE7-6F1E2B0C57E7}" destId="{5DA07174-EBE2-4091-821B-A775F0755B95}" srcOrd="1" destOrd="0" presId="urn:microsoft.com/office/officeart/2005/8/layout/orgChart1"/>
    <dgm:cxn modelId="{7996FDA1-F49E-4D1D-8F0D-A122406E05E8}" srcId="{6C513A3E-72D5-4C51-B426-DA16FA5B1ED3}" destId="{E20BE97D-DE8C-488C-A717-7B69D766A8AA}" srcOrd="0" destOrd="0" parTransId="{C463142A-C81E-4B76-9F6E-CB5637EC57FE}" sibTransId="{33EFDE13-68F5-4407-9E23-4F3065E66A20}"/>
    <dgm:cxn modelId="{BA6AE6C1-04B7-4F08-8544-B1DB4A4000E5}" type="presOf" srcId="{87DB55B0-FCC7-451B-B07B-12EBA1474EC4}" destId="{868E3706-726F-4AAE-83BF-12092E43CA3F}" srcOrd="0" destOrd="0" presId="urn:microsoft.com/office/officeart/2005/8/layout/orgChart1"/>
    <dgm:cxn modelId="{111EA713-C2AF-4C80-A00D-C50D43E3EF65}" type="presOf" srcId="{78A08644-7AB1-4587-84D0-DFC67D5710D8}" destId="{1A0764BE-6670-4302-85D7-5E4BD7FB995C}" srcOrd="1" destOrd="0" presId="urn:microsoft.com/office/officeart/2005/8/layout/orgChart1"/>
    <dgm:cxn modelId="{EA0EC443-F386-4582-BB4D-293C5BB723CE}" type="presOf" srcId="{773F39B7-CB60-469C-A121-7FC076807160}" destId="{E7F09C23-AD5F-4849-8EA0-876C8ED3475C}" srcOrd="0" destOrd="0" presId="urn:microsoft.com/office/officeart/2005/8/layout/orgChart1"/>
    <dgm:cxn modelId="{175C95ED-4EED-4149-BCE2-A0538B576808}" type="presOf" srcId="{1E58DDD6-1F88-4F2B-911B-644E90C80972}" destId="{57774976-3736-4D7D-BEE5-A670883914FF}" srcOrd="0" destOrd="0" presId="urn:microsoft.com/office/officeart/2005/8/layout/orgChart1"/>
    <dgm:cxn modelId="{430B6B64-32F8-4F8F-B92A-77657585D72D}" type="presOf" srcId="{071B7194-2561-4B9A-B197-4BD2EF62B444}" destId="{E5E646E7-98CF-4402-8421-DBB00CA9FE44}" srcOrd="0" destOrd="0" presId="urn:microsoft.com/office/officeart/2005/8/layout/orgChart1"/>
    <dgm:cxn modelId="{E107F7F9-9B8D-49B9-98D2-D5162E3DFDAD}" type="presOf" srcId="{7A30AD7E-41F4-497D-BC63-0548228C0CA6}" destId="{DDEAE5D1-8BC6-4ED6-9125-856294C62798}" srcOrd="1" destOrd="0" presId="urn:microsoft.com/office/officeart/2005/8/layout/orgChart1"/>
    <dgm:cxn modelId="{5B262F69-5704-479B-812A-88E007B7C05D}" type="presOf" srcId="{01B6D1CF-1DE2-43EF-936F-AF1C74B576F1}" destId="{30F9FEC6-16EE-4560-A8B0-86A7E39F0754}" srcOrd="1" destOrd="0" presId="urn:microsoft.com/office/officeart/2005/8/layout/orgChart1"/>
    <dgm:cxn modelId="{BE30BB53-3D1A-4F53-BA02-5411D8CE9EB2}" type="presOf" srcId="{429543D4-9083-479D-B294-D4DCD5C0CD4E}" destId="{3C5F9F59-4C3A-4276-9CF1-013DBC03C8FC}" srcOrd="0" destOrd="0" presId="urn:microsoft.com/office/officeart/2005/8/layout/orgChart1"/>
    <dgm:cxn modelId="{3A6A1A37-75A4-4B8C-9F91-5B693BBD6B5B}" type="presOf" srcId="{E218D608-C58D-4283-91CC-E60C54E7537D}" destId="{7B2403E7-E418-4D19-BFD5-8024A1FBFD79}" srcOrd="0" destOrd="0" presId="urn:microsoft.com/office/officeart/2005/8/layout/orgChart1"/>
    <dgm:cxn modelId="{A3E37F4C-FD57-4357-93B9-B7EE57EA3D4E}" type="presOf" srcId="{01B6D1CF-1DE2-43EF-936F-AF1C74B576F1}" destId="{6C24DC89-AAB7-4EC6-AB99-A0603D9D57F8}" srcOrd="0" destOrd="0" presId="urn:microsoft.com/office/officeart/2005/8/layout/orgChart1"/>
    <dgm:cxn modelId="{1A91199E-1719-4412-8D24-DA514088D962}" srcId="{E20BE97D-DE8C-488C-A717-7B69D766A8AA}" destId="{EA418AC6-F0A3-4DAE-B879-D2334F007BCE}" srcOrd="2" destOrd="0" parTransId="{429543D4-9083-479D-B294-D4DCD5C0CD4E}" sibTransId="{F5221456-C52F-4ED4-BC24-0130F8A929D6}"/>
    <dgm:cxn modelId="{3D57B7C1-BD0A-4EB7-A0E2-7BA2EC92D175}" type="presOf" srcId="{6C513A3E-72D5-4C51-B426-DA16FA5B1ED3}" destId="{6C3F58CA-70B9-42BD-96C8-C09FFB32A19D}" srcOrd="0" destOrd="0" presId="urn:microsoft.com/office/officeart/2005/8/layout/orgChart1"/>
    <dgm:cxn modelId="{77EAE695-DC39-4FD3-BA54-86E9655767E5}" srcId="{7A30AD7E-41F4-497D-BC63-0548228C0CA6}" destId="{01B6D1CF-1DE2-43EF-936F-AF1C74B576F1}" srcOrd="0" destOrd="0" parTransId="{2ACF72F8-2678-4077-8903-DF287AEE968C}" sibTransId="{BD807514-8E79-49C4-B0F3-B7903E76493C}"/>
    <dgm:cxn modelId="{B4D0E197-261D-45BD-A13C-36400601DDF6}" type="presOf" srcId="{91C67169-89B4-4FBA-AEFF-9A546F223E54}" destId="{1F7BF34F-ABF6-4E07-B9AC-30EC3B778346}" srcOrd="0" destOrd="0" presId="urn:microsoft.com/office/officeart/2005/8/layout/orgChart1"/>
    <dgm:cxn modelId="{E05F3914-7C9E-49F3-859C-39F243A73EB8}" type="presOf" srcId="{91C67169-89B4-4FBA-AEFF-9A546F223E54}" destId="{D6301121-80F0-4D5F-B163-4632E5DAF352}" srcOrd="1" destOrd="0" presId="urn:microsoft.com/office/officeart/2005/8/layout/orgChart1"/>
    <dgm:cxn modelId="{BBE094F8-3D61-48CB-8038-103DD13F02D9}" type="presOf" srcId="{2ACF72F8-2678-4077-8903-DF287AEE968C}" destId="{0971F810-8AF6-449B-BF20-A447443ADE4D}" srcOrd="0" destOrd="0" presId="urn:microsoft.com/office/officeart/2005/8/layout/orgChart1"/>
    <dgm:cxn modelId="{678C619E-D871-4913-8613-5A2EED4B7BC0}" srcId="{78A08644-7AB1-4587-84D0-DFC67D5710D8}" destId="{9612AC8B-45B4-4BCD-9A99-627AEA7AA435}" srcOrd="0" destOrd="0" parTransId="{E218D608-C58D-4283-91CC-E60C54E7537D}" sibTransId="{6CFF4DA9-CE0E-45A4-AF9D-34AE5D79EDC6}"/>
    <dgm:cxn modelId="{009FC7A8-7B5C-4D2F-B039-AD56690818A1}" type="presOf" srcId="{EA418AC6-F0A3-4DAE-B879-D2334F007BCE}" destId="{6DDB2BE0-8006-4AA1-B5E2-C1BDDF3411A9}" srcOrd="1" destOrd="0" presId="urn:microsoft.com/office/officeart/2005/8/layout/orgChart1"/>
    <dgm:cxn modelId="{B910F316-C449-40D2-9FF2-6666480BF349}" srcId="{EA418AC6-F0A3-4DAE-B879-D2334F007BCE}" destId="{91C67169-89B4-4FBA-AEFF-9A546F223E54}" srcOrd="0" destOrd="0" parTransId="{773F39B7-CB60-469C-A121-7FC076807160}" sibTransId="{9B8F3C17-45D7-49AD-B4D7-4C907CF84648}"/>
    <dgm:cxn modelId="{ABE24452-7D0A-4D0C-9AD2-E3CADC6660D2}" type="presOf" srcId="{E20BE97D-DE8C-488C-A717-7B69D766A8AA}" destId="{932FC173-2BD6-4780-BA73-4069DEFBA942}" srcOrd="1" destOrd="0" presId="urn:microsoft.com/office/officeart/2005/8/layout/orgChart1"/>
    <dgm:cxn modelId="{5EC4D496-CA09-4575-BD43-508F423DB6EA}" type="presOf" srcId="{1E58DDD6-1F88-4F2B-911B-644E90C80972}" destId="{EEEFAC85-EC8A-48A0-BCC6-6050E44039E2}" srcOrd="1" destOrd="0" presId="urn:microsoft.com/office/officeart/2005/8/layout/orgChart1"/>
    <dgm:cxn modelId="{7D9380A1-2543-434F-8B68-395C651CC2FA}" type="presOf" srcId="{EA418AC6-F0A3-4DAE-B879-D2334F007BCE}" destId="{83DCBFC0-450D-42DF-9084-CB87588C3CA8}" srcOrd="0" destOrd="0" presId="urn:microsoft.com/office/officeart/2005/8/layout/orgChart1"/>
    <dgm:cxn modelId="{50EA2A30-255F-499F-94FD-F73A78791954}" type="presOf" srcId="{78A08644-7AB1-4587-84D0-DFC67D5710D8}" destId="{03C1256E-1E0E-4B61-B51B-5AA327C06363}" srcOrd="0" destOrd="0" presId="urn:microsoft.com/office/officeart/2005/8/layout/orgChart1"/>
    <dgm:cxn modelId="{F18EE55A-6FD5-409A-9A9D-4F1FC877ED05}" srcId="{E20BE97D-DE8C-488C-A717-7B69D766A8AA}" destId="{1E58DDD6-1F88-4F2B-911B-644E90C80972}" srcOrd="4" destOrd="0" parTransId="{490CBAFE-FD75-41CD-837E-78EA22EB6CBF}" sibTransId="{A6490B71-4253-492D-AB8A-E67A85E35D05}"/>
    <dgm:cxn modelId="{4594C175-67E7-41AA-8A2B-752289DA1845}" type="presOf" srcId="{46A5ACEF-266D-4333-BBE7-6F1E2B0C57E7}" destId="{E8563405-8A89-4015-AB21-4087895FF5EA}" srcOrd="0" destOrd="0" presId="urn:microsoft.com/office/officeart/2005/8/layout/orgChart1"/>
    <dgm:cxn modelId="{BCDC6BAB-9DA6-448E-A6A4-1A5B821F8DE3}" srcId="{E20BE97D-DE8C-488C-A717-7B69D766A8AA}" destId="{78A08644-7AB1-4587-84D0-DFC67D5710D8}" srcOrd="1" destOrd="0" parTransId="{071B7194-2561-4B9A-B197-4BD2EF62B444}" sibTransId="{90C346CB-2892-4E8E-9341-2CB708B1C663}"/>
    <dgm:cxn modelId="{BEED1E6A-630A-45D3-AC72-114229F5263F}" type="presOf" srcId="{490CBAFE-FD75-41CD-837E-78EA22EB6CBF}" destId="{F3901967-08E2-4783-889C-105190EA3D7F}" srcOrd="0" destOrd="0" presId="urn:microsoft.com/office/officeart/2005/8/layout/orgChart1"/>
    <dgm:cxn modelId="{385C4290-E78A-4098-848F-C90C3E1861B7}" type="presOf" srcId="{CEA1303D-71B7-47BE-B2D8-0619A30C4177}" destId="{27CAA245-1166-4F0B-9452-36DE653AAEEA}" srcOrd="0" destOrd="0" presId="urn:microsoft.com/office/officeart/2005/8/layout/orgChart1"/>
    <dgm:cxn modelId="{00AF9761-A12A-4BE1-BAEF-A6AF9AE06E40}" type="presOf" srcId="{E20BE97D-DE8C-488C-A717-7B69D766A8AA}" destId="{050D341C-FECD-47CA-B558-EE02FE951C88}" srcOrd="0" destOrd="0" presId="urn:microsoft.com/office/officeart/2005/8/layout/orgChart1"/>
    <dgm:cxn modelId="{6CBDE7F9-392C-4F0E-A962-71F5C3440C12}" srcId="{CEA1303D-71B7-47BE-B2D8-0619A30C4177}" destId="{46A5ACEF-266D-4333-BBE7-6F1E2B0C57E7}" srcOrd="0" destOrd="0" parTransId="{893623A4-6E68-4ECD-9995-836630F3C4B6}" sibTransId="{237B090F-9696-4362-ADDC-CAE687DBBB87}"/>
    <dgm:cxn modelId="{2C343B0C-AF3B-4F98-AD48-2A8965561BD0}" type="presOf" srcId="{CEA1303D-71B7-47BE-B2D8-0619A30C4177}" destId="{1949B782-09F0-4B5E-8ABC-E54C71E8CE2D}" srcOrd="1" destOrd="0" presId="urn:microsoft.com/office/officeart/2005/8/layout/orgChart1"/>
    <dgm:cxn modelId="{CCF12D44-CF9A-41E5-8BD9-C9B92256585B}" type="presParOf" srcId="{6C3F58CA-70B9-42BD-96C8-C09FFB32A19D}" destId="{B145AD86-F3BA-4ACA-9F5A-7076F72F2C69}" srcOrd="0" destOrd="0" presId="urn:microsoft.com/office/officeart/2005/8/layout/orgChart1"/>
    <dgm:cxn modelId="{65D3612D-ECB8-4E12-9F1B-F8077A889E2A}" type="presParOf" srcId="{B145AD86-F3BA-4ACA-9F5A-7076F72F2C69}" destId="{748B766B-3E91-462D-83FC-CFD78EDCDBC2}" srcOrd="0" destOrd="0" presId="urn:microsoft.com/office/officeart/2005/8/layout/orgChart1"/>
    <dgm:cxn modelId="{C7385A74-634B-4553-94FE-5877EF8DCFA7}" type="presParOf" srcId="{748B766B-3E91-462D-83FC-CFD78EDCDBC2}" destId="{050D341C-FECD-47CA-B558-EE02FE951C88}" srcOrd="0" destOrd="0" presId="urn:microsoft.com/office/officeart/2005/8/layout/orgChart1"/>
    <dgm:cxn modelId="{60DC33F0-B61D-44D4-B91D-885168783FCA}" type="presParOf" srcId="{748B766B-3E91-462D-83FC-CFD78EDCDBC2}" destId="{932FC173-2BD6-4780-BA73-4069DEFBA942}" srcOrd="1" destOrd="0" presId="urn:microsoft.com/office/officeart/2005/8/layout/orgChart1"/>
    <dgm:cxn modelId="{E1FD95F9-A06E-4AA4-A636-241D62DC7D6C}" type="presParOf" srcId="{B145AD86-F3BA-4ACA-9F5A-7076F72F2C69}" destId="{720B57E2-76A1-4B1C-BC01-F5A108181C18}" srcOrd="1" destOrd="0" presId="urn:microsoft.com/office/officeart/2005/8/layout/orgChart1"/>
    <dgm:cxn modelId="{2C26A63B-5D41-49D1-8F38-DA09BC693FCA}" type="presParOf" srcId="{720B57E2-76A1-4B1C-BC01-F5A108181C18}" destId="{C652463A-9F3D-422E-89C6-EF6E4222459F}" srcOrd="0" destOrd="0" presId="urn:microsoft.com/office/officeart/2005/8/layout/orgChart1"/>
    <dgm:cxn modelId="{103634B5-AE54-4011-8E0B-85B5A743620D}" type="presParOf" srcId="{720B57E2-76A1-4B1C-BC01-F5A108181C18}" destId="{D1521FFA-5242-4F44-9E35-13A517B500CD}" srcOrd="1" destOrd="0" presId="urn:microsoft.com/office/officeart/2005/8/layout/orgChart1"/>
    <dgm:cxn modelId="{DBC03DE1-B387-42FB-B02E-6408482465D5}" type="presParOf" srcId="{D1521FFA-5242-4F44-9E35-13A517B500CD}" destId="{55FF60E1-AC96-4E70-81D2-7566A058AFD8}" srcOrd="0" destOrd="0" presId="urn:microsoft.com/office/officeart/2005/8/layout/orgChart1"/>
    <dgm:cxn modelId="{59A85463-9CE1-459B-9F58-250AF0D79448}" type="presParOf" srcId="{55FF60E1-AC96-4E70-81D2-7566A058AFD8}" destId="{27CAA245-1166-4F0B-9452-36DE653AAEEA}" srcOrd="0" destOrd="0" presId="urn:microsoft.com/office/officeart/2005/8/layout/orgChart1"/>
    <dgm:cxn modelId="{C9F33F92-9505-4A45-830D-AB4CB1896EE0}" type="presParOf" srcId="{55FF60E1-AC96-4E70-81D2-7566A058AFD8}" destId="{1949B782-09F0-4B5E-8ABC-E54C71E8CE2D}" srcOrd="1" destOrd="0" presId="urn:microsoft.com/office/officeart/2005/8/layout/orgChart1"/>
    <dgm:cxn modelId="{E0DD352A-3854-4799-8DE7-C9E0A0BF936E}" type="presParOf" srcId="{D1521FFA-5242-4F44-9E35-13A517B500CD}" destId="{0FC6F21A-DDB2-4F27-ADF9-131EAE48BCB4}" srcOrd="1" destOrd="0" presId="urn:microsoft.com/office/officeart/2005/8/layout/orgChart1"/>
    <dgm:cxn modelId="{CB50A5D0-5154-4AFD-9EBA-5306F285B23A}" type="presParOf" srcId="{0FC6F21A-DDB2-4F27-ADF9-131EAE48BCB4}" destId="{1F3D0F45-AA0C-4CEF-81F4-D7145AD84275}" srcOrd="0" destOrd="0" presId="urn:microsoft.com/office/officeart/2005/8/layout/orgChart1"/>
    <dgm:cxn modelId="{26B444A0-2FAD-4639-AD63-C2446FBBB313}" type="presParOf" srcId="{0FC6F21A-DDB2-4F27-ADF9-131EAE48BCB4}" destId="{24CBAF19-8B18-4A0C-8F92-94E2D78D9595}" srcOrd="1" destOrd="0" presId="urn:microsoft.com/office/officeart/2005/8/layout/orgChart1"/>
    <dgm:cxn modelId="{04AD5DCB-49EE-4F47-84C0-1C6AEBF0FBE0}" type="presParOf" srcId="{24CBAF19-8B18-4A0C-8F92-94E2D78D9595}" destId="{C2962BC2-182E-43DC-B7B6-884C65DC0330}" srcOrd="0" destOrd="0" presId="urn:microsoft.com/office/officeart/2005/8/layout/orgChart1"/>
    <dgm:cxn modelId="{81E7C7C2-DE77-465B-9634-8DAEF3618417}" type="presParOf" srcId="{C2962BC2-182E-43DC-B7B6-884C65DC0330}" destId="{E8563405-8A89-4015-AB21-4087895FF5EA}" srcOrd="0" destOrd="0" presId="urn:microsoft.com/office/officeart/2005/8/layout/orgChart1"/>
    <dgm:cxn modelId="{D67C547A-EC51-4AB5-ACC3-CB1A8082CE81}" type="presParOf" srcId="{C2962BC2-182E-43DC-B7B6-884C65DC0330}" destId="{5DA07174-EBE2-4091-821B-A775F0755B95}" srcOrd="1" destOrd="0" presId="urn:microsoft.com/office/officeart/2005/8/layout/orgChart1"/>
    <dgm:cxn modelId="{2003E8FB-9399-470C-A17D-72FEFB6EC5FF}" type="presParOf" srcId="{24CBAF19-8B18-4A0C-8F92-94E2D78D9595}" destId="{FF7C02E5-2284-462E-A75A-F578E6B4458F}" srcOrd="1" destOrd="0" presId="urn:microsoft.com/office/officeart/2005/8/layout/orgChart1"/>
    <dgm:cxn modelId="{07F2FC1C-FE26-4CD7-859C-C6CAD3BD4FDC}" type="presParOf" srcId="{24CBAF19-8B18-4A0C-8F92-94E2D78D9595}" destId="{99B3EDA5-EE26-4D17-8B59-D2B891A9F637}" srcOrd="2" destOrd="0" presId="urn:microsoft.com/office/officeart/2005/8/layout/orgChart1"/>
    <dgm:cxn modelId="{228362E2-3109-4CFD-8440-D98B863F9693}" type="presParOf" srcId="{D1521FFA-5242-4F44-9E35-13A517B500CD}" destId="{22ECD608-F2BA-40B7-857C-3336201D41B1}" srcOrd="2" destOrd="0" presId="urn:microsoft.com/office/officeart/2005/8/layout/orgChart1"/>
    <dgm:cxn modelId="{7A7BBDD8-9B74-42AA-B5D4-23C6C380324A}" type="presParOf" srcId="{720B57E2-76A1-4B1C-BC01-F5A108181C18}" destId="{E5E646E7-98CF-4402-8421-DBB00CA9FE44}" srcOrd="2" destOrd="0" presId="urn:microsoft.com/office/officeart/2005/8/layout/orgChart1"/>
    <dgm:cxn modelId="{B106555F-C625-4223-92D1-4D717C6E7648}" type="presParOf" srcId="{720B57E2-76A1-4B1C-BC01-F5A108181C18}" destId="{6F1F6A83-2136-4293-95F7-98FE29DB86FE}" srcOrd="3" destOrd="0" presId="urn:microsoft.com/office/officeart/2005/8/layout/orgChart1"/>
    <dgm:cxn modelId="{C311ADE2-1020-4243-BBEA-73EC7B4EE1A1}" type="presParOf" srcId="{6F1F6A83-2136-4293-95F7-98FE29DB86FE}" destId="{E4B7C3CD-E001-48A4-BA83-C57C4B0CB387}" srcOrd="0" destOrd="0" presId="urn:microsoft.com/office/officeart/2005/8/layout/orgChart1"/>
    <dgm:cxn modelId="{13B2E288-447D-43E6-8064-E5872EAE1D19}" type="presParOf" srcId="{E4B7C3CD-E001-48A4-BA83-C57C4B0CB387}" destId="{03C1256E-1E0E-4B61-B51B-5AA327C06363}" srcOrd="0" destOrd="0" presId="urn:microsoft.com/office/officeart/2005/8/layout/orgChart1"/>
    <dgm:cxn modelId="{6D8EDC20-246F-44DB-A157-B743B5D3DE41}" type="presParOf" srcId="{E4B7C3CD-E001-48A4-BA83-C57C4B0CB387}" destId="{1A0764BE-6670-4302-85D7-5E4BD7FB995C}" srcOrd="1" destOrd="0" presId="urn:microsoft.com/office/officeart/2005/8/layout/orgChart1"/>
    <dgm:cxn modelId="{BDFA4AB2-584E-47D6-BBF8-1E50B05527CE}" type="presParOf" srcId="{6F1F6A83-2136-4293-95F7-98FE29DB86FE}" destId="{E755B839-FDC0-4D8D-9349-A95C1D919ACD}" srcOrd="1" destOrd="0" presId="urn:microsoft.com/office/officeart/2005/8/layout/orgChart1"/>
    <dgm:cxn modelId="{3D1C1AA8-22E1-440C-888F-310EC0B5DB5E}" type="presParOf" srcId="{E755B839-FDC0-4D8D-9349-A95C1D919ACD}" destId="{7B2403E7-E418-4D19-BFD5-8024A1FBFD79}" srcOrd="0" destOrd="0" presId="urn:microsoft.com/office/officeart/2005/8/layout/orgChart1"/>
    <dgm:cxn modelId="{A4D25211-B040-4EB0-9E43-D57AE7AC05E0}" type="presParOf" srcId="{E755B839-FDC0-4D8D-9349-A95C1D919ACD}" destId="{C2A7ED2E-3541-4EEF-899E-8113233FD330}" srcOrd="1" destOrd="0" presId="urn:microsoft.com/office/officeart/2005/8/layout/orgChart1"/>
    <dgm:cxn modelId="{7E0DA25F-1662-49C0-A418-14301C280AAA}" type="presParOf" srcId="{C2A7ED2E-3541-4EEF-899E-8113233FD330}" destId="{761C3313-A27D-45AD-9956-53936931EDE1}" srcOrd="0" destOrd="0" presId="urn:microsoft.com/office/officeart/2005/8/layout/orgChart1"/>
    <dgm:cxn modelId="{F89B735A-B639-4FC8-A3E2-AFB2677FE6A9}" type="presParOf" srcId="{761C3313-A27D-45AD-9956-53936931EDE1}" destId="{E9E26960-1EC9-4B2D-95A9-5476BE59FCC5}" srcOrd="0" destOrd="0" presId="urn:microsoft.com/office/officeart/2005/8/layout/orgChart1"/>
    <dgm:cxn modelId="{FB5C2209-E8B2-4062-B71D-C4880192D86D}" type="presParOf" srcId="{761C3313-A27D-45AD-9956-53936931EDE1}" destId="{418DD40B-E67A-44B4-B1A0-2E4EE5650C2E}" srcOrd="1" destOrd="0" presId="urn:microsoft.com/office/officeart/2005/8/layout/orgChart1"/>
    <dgm:cxn modelId="{EB48E10E-C924-4880-B743-DD66049F3D9F}" type="presParOf" srcId="{C2A7ED2E-3541-4EEF-899E-8113233FD330}" destId="{F5715050-11CA-42FB-8EF5-CCBDB4DE0F83}" srcOrd="1" destOrd="0" presId="urn:microsoft.com/office/officeart/2005/8/layout/orgChart1"/>
    <dgm:cxn modelId="{E5CEF87B-03B5-44DC-8695-2D1D8A00FBC1}" type="presParOf" srcId="{C2A7ED2E-3541-4EEF-899E-8113233FD330}" destId="{113C012F-7184-49C8-B000-5E6ACE9015D5}" srcOrd="2" destOrd="0" presId="urn:microsoft.com/office/officeart/2005/8/layout/orgChart1"/>
    <dgm:cxn modelId="{FC8885F6-569E-4046-BB62-DC788B964DB8}" type="presParOf" srcId="{6F1F6A83-2136-4293-95F7-98FE29DB86FE}" destId="{41342794-7F00-4CEF-9339-57B3FCB26F4E}" srcOrd="2" destOrd="0" presId="urn:microsoft.com/office/officeart/2005/8/layout/orgChart1"/>
    <dgm:cxn modelId="{7EFC220D-45FE-4926-A4DC-FA07DE697086}" type="presParOf" srcId="{720B57E2-76A1-4B1C-BC01-F5A108181C18}" destId="{3C5F9F59-4C3A-4276-9CF1-013DBC03C8FC}" srcOrd="4" destOrd="0" presId="urn:microsoft.com/office/officeart/2005/8/layout/orgChart1"/>
    <dgm:cxn modelId="{FF013EF9-5F53-4C4D-AC18-8F01AF6C6822}" type="presParOf" srcId="{720B57E2-76A1-4B1C-BC01-F5A108181C18}" destId="{0352079F-DFD8-47E3-958C-A1955BB43E76}" srcOrd="5" destOrd="0" presId="urn:microsoft.com/office/officeart/2005/8/layout/orgChart1"/>
    <dgm:cxn modelId="{52CC995E-7515-4D37-8C16-310DA2D87FEF}" type="presParOf" srcId="{0352079F-DFD8-47E3-958C-A1955BB43E76}" destId="{9AA9214E-0F55-4376-BEA3-BF67DE7DD3D0}" srcOrd="0" destOrd="0" presId="urn:microsoft.com/office/officeart/2005/8/layout/orgChart1"/>
    <dgm:cxn modelId="{9D618DFC-7801-4352-A705-393DDD59A798}" type="presParOf" srcId="{9AA9214E-0F55-4376-BEA3-BF67DE7DD3D0}" destId="{83DCBFC0-450D-42DF-9084-CB87588C3CA8}" srcOrd="0" destOrd="0" presId="urn:microsoft.com/office/officeart/2005/8/layout/orgChart1"/>
    <dgm:cxn modelId="{12FC2C18-8C12-44CE-996D-DCD848CE34D4}" type="presParOf" srcId="{9AA9214E-0F55-4376-BEA3-BF67DE7DD3D0}" destId="{6DDB2BE0-8006-4AA1-B5E2-C1BDDF3411A9}" srcOrd="1" destOrd="0" presId="urn:microsoft.com/office/officeart/2005/8/layout/orgChart1"/>
    <dgm:cxn modelId="{08705042-96E8-41CF-A0F4-FC9AF069C6AC}" type="presParOf" srcId="{0352079F-DFD8-47E3-958C-A1955BB43E76}" destId="{CFD3FEE1-08A5-46E0-BEED-56223D83355E}" srcOrd="1" destOrd="0" presId="urn:microsoft.com/office/officeart/2005/8/layout/orgChart1"/>
    <dgm:cxn modelId="{D964B18D-E7EF-40E7-AE0C-540FC2BAE324}" type="presParOf" srcId="{CFD3FEE1-08A5-46E0-BEED-56223D83355E}" destId="{E7F09C23-AD5F-4849-8EA0-876C8ED3475C}" srcOrd="0" destOrd="0" presId="urn:microsoft.com/office/officeart/2005/8/layout/orgChart1"/>
    <dgm:cxn modelId="{5E8BC071-3B48-4BCD-8115-BDE4C473B2E1}" type="presParOf" srcId="{CFD3FEE1-08A5-46E0-BEED-56223D83355E}" destId="{699CB538-BC54-49B7-8234-69E09565B4A0}" srcOrd="1" destOrd="0" presId="urn:microsoft.com/office/officeart/2005/8/layout/orgChart1"/>
    <dgm:cxn modelId="{CF91D0E7-0C3C-4455-A966-61A438A8BB2A}" type="presParOf" srcId="{699CB538-BC54-49B7-8234-69E09565B4A0}" destId="{21F99160-3B69-4357-8F29-0F70AC2F2D92}" srcOrd="0" destOrd="0" presId="urn:microsoft.com/office/officeart/2005/8/layout/orgChart1"/>
    <dgm:cxn modelId="{49463667-9E09-483C-BDD6-1323503782C6}" type="presParOf" srcId="{21F99160-3B69-4357-8F29-0F70AC2F2D92}" destId="{1F7BF34F-ABF6-4E07-B9AC-30EC3B778346}" srcOrd="0" destOrd="0" presId="urn:microsoft.com/office/officeart/2005/8/layout/orgChart1"/>
    <dgm:cxn modelId="{9999A3CE-A2A4-4A3B-87AA-62E3EDFF1AB0}" type="presParOf" srcId="{21F99160-3B69-4357-8F29-0F70AC2F2D92}" destId="{D6301121-80F0-4D5F-B163-4632E5DAF352}" srcOrd="1" destOrd="0" presId="urn:microsoft.com/office/officeart/2005/8/layout/orgChart1"/>
    <dgm:cxn modelId="{BC14A6DE-43E7-44BD-9A00-D540FD141F68}" type="presParOf" srcId="{699CB538-BC54-49B7-8234-69E09565B4A0}" destId="{2AC0F102-7C4E-4245-B6F7-BD9FD69F0DC8}" srcOrd="1" destOrd="0" presId="urn:microsoft.com/office/officeart/2005/8/layout/orgChart1"/>
    <dgm:cxn modelId="{D2F1626B-B02B-4446-A02F-CB6D2CA69CF7}" type="presParOf" srcId="{699CB538-BC54-49B7-8234-69E09565B4A0}" destId="{B5408D92-0F33-411E-8EE0-28355042E234}" srcOrd="2" destOrd="0" presId="urn:microsoft.com/office/officeart/2005/8/layout/orgChart1"/>
    <dgm:cxn modelId="{48A68F9A-4119-4783-A11B-D09FE62B1DDD}" type="presParOf" srcId="{0352079F-DFD8-47E3-958C-A1955BB43E76}" destId="{9A8A8E29-864B-40F3-AA3C-9E793B2E1EFF}" srcOrd="2" destOrd="0" presId="urn:microsoft.com/office/officeart/2005/8/layout/orgChart1"/>
    <dgm:cxn modelId="{3C5E3588-3E68-4FC5-A191-77139918CBF7}" type="presParOf" srcId="{720B57E2-76A1-4B1C-BC01-F5A108181C18}" destId="{868E3706-726F-4AAE-83BF-12092E43CA3F}" srcOrd="6" destOrd="0" presId="urn:microsoft.com/office/officeart/2005/8/layout/orgChart1"/>
    <dgm:cxn modelId="{A4ED5485-1B03-476C-ADE5-7E13975003E7}" type="presParOf" srcId="{720B57E2-76A1-4B1C-BC01-F5A108181C18}" destId="{6F0AF8F3-6537-4F08-9A81-CD4B958ACCB6}" srcOrd="7" destOrd="0" presId="urn:microsoft.com/office/officeart/2005/8/layout/orgChart1"/>
    <dgm:cxn modelId="{92A3A107-67AC-4911-81AF-DE6738EDD759}" type="presParOf" srcId="{6F0AF8F3-6537-4F08-9A81-CD4B958ACCB6}" destId="{614F996F-1F60-4356-9827-3A81A6D8DFB5}" srcOrd="0" destOrd="0" presId="urn:microsoft.com/office/officeart/2005/8/layout/orgChart1"/>
    <dgm:cxn modelId="{971CF0BE-BE42-4340-89BC-ED8037E28720}" type="presParOf" srcId="{614F996F-1F60-4356-9827-3A81A6D8DFB5}" destId="{1610FE3E-6859-44B8-AC02-48E08617B07E}" srcOrd="0" destOrd="0" presId="urn:microsoft.com/office/officeart/2005/8/layout/orgChart1"/>
    <dgm:cxn modelId="{8A672AF8-95FD-4207-A760-0E09873E52F7}" type="presParOf" srcId="{614F996F-1F60-4356-9827-3A81A6D8DFB5}" destId="{DDEAE5D1-8BC6-4ED6-9125-856294C62798}" srcOrd="1" destOrd="0" presId="urn:microsoft.com/office/officeart/2005/8/layout/orgChart1"/>
    <dgm:cxn modelId="{7FF4F29C-CE65-4DAC-A741-08B7509129FD}" type="presParOf" srcId="{6F0AF8F3-6537-4F08-9A81-CD4B958ACCB6}" destId="{6120B858-483A-47A3-B1BF-A5784A08BC1E}" srcOrd="1" destOrd="0" presId="urn:microsoft.com/office/officeart/2005/8/layout/orgChart1"/>
    <dgm:cxn modelId="{FD1DA87D-9A47-4193-AFCB-8C1D84FA0C32}" type="presParOf" srcId="{6120B858-483A-47A3-B1BF-A5784A08BC1E}" destId="{0971F810-8AF6-449B-BF20-A447443ADE4D}" srcOrd="0" destOrd="0" presId="urn:microsoft.com/office/officeart/2005/8/layout/orgChart1"/>
    <dgm:cxn modelId="{F8DD31D4-21AF-46C2-9030-E3A012845C8C}" type="presParOf" srcId="{6120B858-483A-47A3-B1BF-A5784A08BC1E}" destId="{42B05679-0B93-46CA-901D-31861646ED9D}" srcOrd="1" destOrd="0" presId="urn:microsoft.com/office/officeart/2005/8/layout/orgChart1"/>
    <dgm:cxn modelId="{B311BBA4-5B0B-4239-BD30-D71C4F6F97C0}" type="presParOf" srcId="{42B05679-0B93-46CA-901D-31861646ED9D}" destId="{00A1B811-0F93-4002-AD41-F618A72198A3}" srcOrd="0" destOrd="0" presId="urn:microsoft.com/office/officeart/2005/8/layout/orgChart1"/>
    <dgm:cxn modelId="{9814924F-07CD-4089-B4E0-3F6656D205EB}" type="presParOf" srcId="{00A1B811-0F93-4002-AD41-F618A72198A3}" destId="{6C24DC89-AAB7-4EC6-AB99-A0603D9D57F8}" srcOrd="0" destOrd="0" presId="urn:microsoft.com/office/officeart/2005/8/layout/orgChart1"/>
    <dgm:cxn modelId="{15A3129F-F4D2-407E-B62B-30CF9ABAA32D}" type="presParOf" srcId="{00A1B811-0F93-4002-AD41-F618A72198A3}" destId="{30F9FEC6-16EE-4560-A8B0-86A7E39F0754}" srcOrd="1" destOrd="0" presId="urn:microsoft.com/office/officeart/2005/8/layout/orgChart1"/>
    <dgm:cxn modelId="{556FC190-4116-4DE0-A6B2-C65C56DF3DB1}" type="presParOf" srcId="{42B05679-0B93-46CA-901D-31861646ED9D}" destId="{0E1E85BD-4B7C-41B8-9840-848E4ED4573E}" srcOrd="1" destOrd="0" presId="urn:microsoft.com/office/officeart/2005/8/layout/orgChart1"/>
    <dgm:cxn modelId="{A1B983BE-1A9D-4095-91A3-9580EBD9B9D2}" type="presParOf" srcId="{42B05679-0B93-46CA-901D-31861646ED9D}" destId="{10D97504-83DD-4123-9CD6-44D1F20CE570}" srcOrd="2" destOrd="0" presId="urn:microsoft.com/office/officeart/2005/8/layout/orgChart1"/>
    <dgm:cxn modelId="{368B0E2C-DC34-4849-AF20-13A132553ACD}" type="presParOf" srcId="{6F0AF8F3-6537-4F08-9A81-CD4B958ACCB6}" destId="{1DCB92DE-8E07-4113-BCB1-0AD7583E4628}" srcOrd="2" destOrd="0" presId="urn:microsoft.com/office/officeart/2005/8/layout/orgChart1"/>
    <dgm:cxn modelId="{F27DA973-EF43-4EDB-BE0B-B3F636E54DB5}" type="presParOf" srcId="{720B57E2-76A1-4B1C-BC01-F5A108181C18}" destId="{F3901967-08E2-4783-889C-105190EA3D7F}" srcOrd="8" destOrd="0" presId="urn:microsoft.com/office/officeart/2005/8/layout/orgChart1"/>
    <dgm:cxn modelId="{87381A27-7A6F-4FA5-A8CD-A56E966259C4}" type="presParOf" srcId="{720B57E2-76A1-4B1C-BC01-F5A108181C18}" destId="{AB30F06F-5393-4FFC-A33E-B611CBB5F4C4}" srcOrd="9" destOrd="0" presId="urn:microsoft.com/office/officeart/2005/8/layout/orgChart1"/>
    <dgm:cxn modelId="{A07CFFA9-2AEC-4E92-BB81-63F079D34B6A}" type="presParOf" srcId="{AB30F06F-5393-4FFC-A33E-B611CBB5F4C4}" destId="{3EBBE8F0-DE84-4ADC-B83A-366F09241005}" srcOrd="0" destOrd="0" presId="urn:microsoft.com/office/officeart/2005/8/layout/orgChart1"/>
    <dgm:cxn modelId="{A645A03A-E63B-42E6-8C1E-7B0E782A7CF6}" type="presParOf" srcId="{3EBBE8F0-DE84-4ADC-B83A-366F09241005}" destId="{57774976-3736-4D7D-BEE5-A670883914FF}" srcOrd="0" destOrd="0" presId="urn:microsoft.com/office/officeart/2005/8/layout/orgChart1"/>
    <dgm:cxn modelId="{A087E34A-2239-498C-B7E6-DD439900EA12}" type="presParOf" srcId="{3EBBE8F0-DE84-4ADC-B83A-366F09241005}" destId="{EEEFAC85-EC8A-48A0-BCC6-6050E44039E2}" srcOrd="1" destOrd="0" presId="urn:microsoft.com/office/officeart/2005/8/layout/orgChart1"/>
    <dgm:cxn modelId="{011E05C4-AA38-4673-B89E-D105F9465A19}" type="presParOf" srcId="{AB30F06F-5393-4FFC-A33E-B611CBB5F4C4}" destId="{5C3C587A-5D35-4A3A-9761-EEF9C8E71C20}" srcOrd="1" destOrd="0" presId="urn:microsoft.com/office/officeart/2005/8/layout/orgChart1"/>
    <dgm:cxn modelId="{D2DC81D6-4B51-4A85-99F6-8DA724E070A6}" type="presParOf" srcId="{AB30F06F-5393-4FFC-A33E-B611CBB5F4C4}" destId="{BD2BD7F1-90E7-453A-9036-049D5D5901F2}" srcOrd="2" destOrd="0" presId="urn:microsoft.com/office/officeart/2005/8/layout/orgChart1"/>
    <dgm:cxn modelId="{E30B3421-16D2-4695-9AC6-116A5B67F335}" type="presParOf" srcId="{B145AD86-F3BA-4ACA-9F5A-7076F72F2C69}" destId="{0538800F-963F-47C3-85B3-0813524F9EFD}"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513A3E-72D5-4C51-B426-DA16FA5B1ED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1303D-71B7-47BE-B2D8-0619A30C4177}">
      <dgm:prSet phldrT="[文本]"/>
      <dgm:spPr/>
      <dgm:t>
        <a:bodyPr/>
        <a:lstStyle/>
        <a:p>
          <a:r>
            <a:rPr lang="zh-CN" altLang="en-US" dirty="0" smtClean="0"/>
            <a:t>登录系统</a:t>
          </a:r>
          <a:endParaRPr lang="zh-CN" altLang="en-US" dirty="0"/>
        </a:p>
      </dgm:t>
    </dgm:pt>
    <dgm:pt modelId="{22A5A273-F07D-41BE-934E-4A3BC0366AE8}" cxnId="{E77A9EDF-0E9D-446C-8454-B09285AFF29E}" type="parTrans">
      <dgm:prSet/>
      <dgm:spPr/>
      <dgm:t>
        <a:bodyPr/>
        <a:lstStyle/>
        <a:p>
          <a:endParaRPr lang="zh-CN" altLang="en-US"/>
        </a:p>
      </dgm:t>
    </dgm:pt>
    <dgm:pt modelId="{F02DF9DB-7FCA-4B33-BE0A-D390D541A8EF}" cxnId="{E77A9EDF-0E9D-446C-8454-B09285AFF29E}" type="sibTrans">
      <dgm:prSet/>
      <dgm:spPr/>
      <dgm:t>
        <a:bodyPr/>
        <a:lstStyle/>
        <a:p>
          <a:endParaRPr lang="zh-CN" altLang="en-US"/>
        </a:p>
      </dgm:t>
    </dgm:pt>
    <dgm:pt modelId="{78A08644-7AB1-4587-84D0-DFC67D5710D8}">
      <dgm:prSet phldrT="[文本]"/>
      <dgm:spPr/>
      <dgm:t>
        <a:bodyPr/>
        <a:lstStyle/>
        <a:p>
          <a:r>
            <a:rPr lang="zh-CN" altLang="en-US" dirty="0" smtClean="0"/>
            <a:t>游戏系统</a:t>
          </a:r>
          <a:endParaRPr lang="zh-CN" altLang="en-US" dirty="0"/>
        </a:p>
      </dgm:t>
    </dgm:pt>
    <dgm:pt modelId="{071B7194-2561-4B9A-B197-4BD2EF62B444}" cxnId="{BCDC6BAB-9DA6-448E-A6A4-1A5B821F8DE3}" type="parTrans">
      <dgm:prSet/>
      <dgm:spPr/>
      <dgm:t>
        <a:bodyPr/>
        <a:lstStyle/>
        <a:p>
          <a:endParaRPr lang="zh-CN" altLang="en-US"/>
        </a:p>
      </dgm:t>
    </dgm:pt>
    <dgm:pt modelId="{90C346CB-2892-4E8E-9341-2CB708B1C663}" cxnId="{BCDC6BAB-9DA6-448E-A6A4-1A5B821F8DE3}" type="sibTrans">
      <dgm:prSet/>
      <dgm:spPr/>
      <dgm:t>
        <a:bodyPr/>
        <a:lstStyle/>
        <a:p>
          <a:endParaRPr lang="zh-CN" altLang="en-US"/>
        </a:p>
      </dgm:t>
    </dgm:pt>
    <dgm:pt modelId="{EA418AC6-F0A3-4DAE-B879-D2334F007BCE}">
      <dgm:prSet phldrT="[文本]"/>
      <dgm:spPr/>
      <dgm:t>
        <a:bodyPr/>
        <a:lstStyle/>
        <a:p>
          <a:r>
            <a:rPr lang="zh-CN" altLang="en-US" dirty="0" smtClean="0"/>
            <a:t>用户信息管理系统</a:t>
          </a:r>
          <a:endParaRPr lang="zh-CN" altLang="en-US" dirty="0"/>
        </a:p>
      </dgm:t>
    </dgm:pt>
    <dgm:pt modelId="{429543D4-9083-479D-B294-D4DCD5C0CD4E}" cxnId="{1A91199E-1719-4412-8D24-DA514088D962}" type="parTrans">
      <dgm:prSet/>
      <dgm:spPr/>
      <dgm:t>
        <a:bodyPr/>
        <a:lstStyle/>
        <a:p>
          <a:endParaRPr lang="zh-CN" altLang="en-US"/>
        </a:p>
      </dgm:t>
    </dgm:pt>
    <dgm:pt modelId="{F5221456-C52F-4ED4-BC24-0130F8A929D6}" cxnId="{1A91199E-1719-4412-8D24-DA514088D962}" type="sibTrans">
      <dgm:prSet/>
      <dgm:spPr/>
      <dgm:t>
        <a:bodyPr/>
        <a:lstStyle/>
        <a:p>
          <a:endParaRPr lang="zh-CN" altLang="en-US"/>
        </a:p>
      </dgm:t>
    </dgm:pt>
    <dgm:pt modelId="{7A30AD7E-41F4-497D-BC63-0548228C0CA6}">
      <dgm:prSet/>
      <dgm:spPr/>
      <dgm:t>
        <a:bodyPr/>
        <a:lstStyle/>
        <a:p>
          <a:r>
            <a:rPr lang="zh-CN" altLang="en-US" dirty="0" smtClean="0"/>
            <a:t>投诉建议系统</a:t>
          </a:r>
          <a:endParaRPr lang="zh-CN" altLang="en-US" dirty="0"/>
        </a:p>
      </dgm:t>
    </dgm:pt>
    <dgm:pt modelId="{87DB55B0-FCC7-451B-B07B-12EBA1474EC4}" cxnId="{DFD8A673-0068-48EA-A6E2-483BC5774067}" type="parTrans">
      <dgm:prSet/>
      <dgm:spPr/>
      <dgm:t>
        <a:bodyPr/>
        <a:lstStyle/>
        <a:p>
          <a:endParaRPr lang="zh-CN" altLang="en-US"/>
        </a:p>
      </dgm:t>
    </dgm:pt>
    <dgm:pt modelId="{FA56552A-38CD-4396-B8CF-FB8C3A485EB3}" cxnId="{DFD8A673-0068-48EA-A6E2-483BC5774067}" type="sibTrans">
      <dgm:prSet/>
      <dgm:spPr/>
      <dgm:t>
        <a:bodyPr/>
        <a:lstStyle/>
        <a:p>
          <a:endParaRPr lang="zh-CN" altLang="en-US"/>
        </a:p>
      </dgm:t>
    </dgm:pt>
    <dgm:pt modelId="{46A5ACEF-266D-4333-BBE7-6F1E2B0C57E7}">
      <dgm:prSet/>
      <dgm:spPr/>
      <dgm:t>
        <a:bodyPr/>
        <a:lstStyle/>
        <a:p>
          <a:r>
            <a:rPr lang="zh-CN" altLang="en-US" dirty="0" smtClean="0"/>
            <a:t>玩家登陆</a:t>
          </a:r>
          <a:endParaRPr lang="en-US" altLang="zh-CN" dirty="0" smtClean="0"/>
        </a:p>
        <a:p>
          <a:r>
            <a:rPr lang="zh-CN" altLang="en-US" dirty="0" smtClean="0"/>
            <a:t>管理员登陆</a:t>
          </a:r>
          <a:endParaRPr lang="en-US" altLang="zh-CN" dirty="0" smtClean="0"/>
        </a:p>
        <a:p>
          <a:r>
            <a:rPr lang="zh-CN" altLang="en-US" dirty="0" smtClean="0"/>
            <a:t>游客模式</a:t>
          </a:r>
          <a:endParaRPr lang="zh-CN" altLang="en-US" dirty="0"/>
        </a:p>
      </dgm:t>
    </dgm:pt>
    <dgm:pt modelId="{893623A4-6E68-4ECD-9995-836630F3C4B6}" cxnId="{6CBDE7F9-392C-4F0E-A962-71F5C3440C12}" type="parTrans">
      <dgm:prSet/>
      <dgm:spPr/>
      <dgm:t>
        <a:bodyPr/>
        <a:lstStyle/>
        <a:p>
          <a:endParaRPr lang="zh-CN" altLang="en-US"/>
        </a:p>
      </dgm:t>
    </dgm:pt>
    <dgm:pt modelId="{237B090F-9696-4362-ADDC-CAE687DBBB87}" cxnId="{6CBDE7F9-392C-4F0E-A962-71F5C3440C12}" type="sibTrans">
      <dgm:prSet/>
      <dgm:spPr/>
      <dgm:t>
        <a:bodyPr/>
        <a:lstStyle/>
        <a:p>
          <a:endParaRPr lang="zh-CN" altLang="en-US"/>
        </a:p>
      </dgm:t>
    </dgm:pt>
    <dgm:pt modelId="{9612AC8B-45B4-4BCD-9A99-627AEA7AA435}">
      <dgm:prSet/>
      <dgm:spPr/>
      <dgm:t>
        <a:bodyPr/>
        <a:lstStyle/>
        <a:p>
          <a:r>
            <a:rPr lang="zh-CN" altLang="en-US" dirty="0" smtClean="0"/>
            <a:t>斗地主</a:t>
          </a:r>
          <a:endParaRPr lang="en-US" altLang="zh-CN" dirty="0" smtClean="0"/>
        </a:p>
        <a:p>
          <a:r>
            <a:rPr lang="zh-CN" altLang="en-US" dirty="0" smtClean="0"/>
            <a:t>象棋</a:t>
          </a:r>
          <a:endParaRPr lang="en-US" altLang="zh-CN" dirty="0" smtClean="0"/>
        </a:p>
        <a:p>
          <a:r>
            <a:rPr lang="zh-CN" altLang="en-US" dirty="0" smtClean="0"/>
            <a:t>围棋</a:t>
          </a:r>
          <a:endParaRPr lang="en-US" altLang="zh-CN" dirty="0" smtClean="0"/>
        </a:p>
        <a:p>
          <a:r>
            <a:rPr lang="en-US" altLang="zh-CN" dirty="0" smtClean="0"/>
            <a:t>LOL</a:t>
          </a:r>
        </a:p>
        <a:p>
          <a:r>
            <a:rPr lang="en-US" altLang="zh-CN" dirty="0" smtClean="0"/>
            <a:t>SSR</a:t>
          </a:r>
        </a:p>
        <a:p>
          <a:r>
            <a:rPr lang="en-US" altLang="zh-CN" dirty="0" smtClean="0"/>
            <a:t>……</a:t>
          </a:r>
          <a:endParaRPr lang="zh-CN" altLang="en-US" dirty="0"/>
        </a:p>
      </dgm:t>
    </dgm:pt>
    <dgm:pt modelId="{E218D608-C58D-4283-91CC-E60C54E7537D}" cxnId="{678C619E-D871-4913-8613-5A2EED4B7BC0}" type="parTrans">
      <dgm:prSet/>
      <dgm:spPr/>
      <dgm:t>
        <a:bodyPr/>
        <a:lstStyle/>
        <a:p>
          <a:endParaRPr lang="zh-CN" altLang="en-US"/>
        </a:p>
      </dgm:t>
    </dgm:pt>
    <dgm:pt modelId="{6CFF4DA9-CE0E-45A4-AF9D-34AE5D79EDC6}" cxnId="{678C619E-D871-4913-8613-5A2EED4B7BC0}" type="sibTrans">
      <dgm:prSet/>
      <dgm:spPr/>
      <dgm:t>
        <a:bodyPr/>
        <a:lstStyle/>
        <a:p>
          <a:endParaRPr lang="zh-CN" altLang="en-US"/>
        </a:p>
      </dgm:t>
    </dgm:pt>
    <dgm:pt modelId="{91C67169-89B4-4FBA-AEFF-9A546F223E54}">
      <dgm:prSet/>
      <dgm:spPr/>
      <dgm:t>
        <a:bodyPr/>
        <a:lstStyle/>
        <a:p>
          <a:r>
            <a:rPr lang="zh-CN" altLang="en-US" dirty="0" smtClean="0"/>
            <a:t>玩家修改资料</a:t>
          </a:r>
          <a:endParaRPr lang="en-US" altLang="zh-CN" dirty="0" smtClean="0"/>
        </a:p>
        <a:p>
          <a:r>
            <a:rPr lang="zh-CN" altLang="en-US" dirty="0" smtClean="0"/>
            <a:t>管理员注销玩家账号</a:t>
          </a:r>
          <a:endParaRPr lang="zh-CN" altLang="en-US" dirty="0"/>
        </a:p>
      </dgm:t>
    </dgm:pt>
    <dgm:pt modelId="{773F39B7-CB60-469C-A121-7FC076807160}" cxnId="{B910F316-C449-40D2-9FF2-6666480BF349}" type="parTrans">
      <dgm:prSet/>
      <dgm:spPr/>
      <dgm:t>
        <a:bodyPr/>
        <a:lstStyle/>
        <a:p>
          <a:endParaRPr lang="zh-CN" altLang="en-US"/>
        </a:p>
      </dgm:t>
    </dgm:pt>
    <dgm:pt modelId="{9B8F3C17-45D7-49AD-B4D7-4C907CF84648}" cxnId="{B910F316-C449-40D2-9FF2-6666480BF349}" type="sibTrans">
      <dgm:prSet/>
      <dgm:spPr/>
      <dgm:t>
        <a:bodyPr/>
        <a:lstStyle/>
        <a:p>
          <a:endParaRPr lang="zh-CN" altLang="en-US"/>
        </a:p>
      </dgm:t>
    </dgm:pt>
    <dgm:pt modelId="{01B6D1CF-1DE2-43EF-936F-AF1C74B576F1}">
      <dgm:prSet/>
      <dgm:spPr/>
      <dgm:t>
        <a:bodyPr/>
        <a:lstStyle/>
        <a:p>
          <a:r>
            <a:rPr lang="zh-CN" altLang="en-US" dirty="0" smtClean="0"/>
            <a:t>玩家提交投诉和建议</a:t>
          </a:r>
          <a:endParaRPr lang="en-US" altLang="zh-CN" dirty="0" smtClean="0"/>
        </a:p>
        <a:p>
          <a:r>
            <a:rPr lang="zh-CN" altLang="en-US" dirty="0" smtClean="0"/>
            <a:t>管理员处理投诉和建议</a:t>
          </a:r>
          <a:endParaRPr lang="zh-CN" altLang="en-US" dirty="0"/>
        </a:p>
      </dgm:t>
    </dgm:pt>
    <dgm:pt modelId="{2ACF72F8-2678-4077-8903-DF287AEE968C}" cxnId="{77EAE695-DC39-4FD3-BA54-86E9655767E5}" type="parTrans">
      <dgm:prSet/>
      <dgm:spPr/>
      <dgm:t>
        <a:bodyPr/>
        <a:lstStyle/>
        <a:p>
          <a:endParaRPr lang="zh-CN" altLang="en-US"/>
        </a:p>
      </dgm:t>
    </dgm:pt>
    <dgm:pt modelId="{BD807514-8E79-49C4-B0F3-B7903E76493C}" cxnId="{77EAE695-DC39-4FD3-BA54-86E9655767E5}" type="sibTrans">
      <dgm:prSet/>
      <dgm:spPr/>
      <dgm:t>
        <a:bodyPr/>
        <a:lstStyle/>
        <a:p>
          <a:endParaRPr lang="zh-CN" altLang="en-US"/>
        </a:p>
      </dgm:t>
    </dgm:pt>
    <dgm:pt modelId="{1E58DDD6-1F88-4F2B-911B-644E90C80972}">
      <dgm:prSet/>
      <dgm:spPr/>
      <dgm:t>
        <a:bodyPr/>
        <a:lstStyle/>
        <a:p>
          <a:r>
            <a:rPr lang="zh-CN" altLang="en-US" dirty="0" smtClean="0"/>
            <a:t>操作日志管理</a:t>
          </a:r>
          <a:endParaRPr lang="zh-CN" altLang="en-US" dirty="0"/>
        </a:p>
      </dgm:t>
    </dgm:pt>
    <dgm:pt modelId="{490CBAFE-FD75-41CD-837E-78EA22EB6CBF}" cxnId="{F18EE55A-6FD5-409A-9A9D-4F1FC877ED05}" type="parTrans">
      <dgm:prSet/>
      <dgm:spPr/>
      <dgm:t>
        <a:bodyPr/>
        <a:lstStyle/>
        <a:p>
          <a:endParaRPr lang="zh-CN" altLang="en-US"/>
        </a:p>
      </dgm:t>
    </dgm:pt>
    <dgm:pt modelId="{A6490B71-4253-492D-AB8A-E67A85E35D05}" cxnId="{F18EE55A-6FD5-409A-9A9D-4F1FC877ED05}" type="sibTrans">
      <dgm:prSet/>
      <dgm:spPr/>
      <dgm:t>
        <a:bodyPr/>
        <a:lstStyle/>
        <a:p>
          <a:endParaRPr lang="zh-CN" altLang="en-US"/>
        </a:p>
      </dgm:t>
    </dgm:pt>
    <dgm:pt modelId="{E20BE97D-DE8C-488C-A717-7B69D766A8AA}">
      <dgm:prSet phldrT="[文本]"/>
      <dgm:spPr/>
      <dgm:t>
        <a:bodyPr/>
        <a:lstStyle/>
        <a:p>
          <a:r>
            <a:rPr lang="zh-CN" altLang="en-US" dirty="0" smtClean="0"/>
            <a:t>游戏平台</a:t>
          </a:r>
          <a:endParaRPr lang="zh-CN" altLang="en-US" dirty="0"/>
        </a:p>
      </dgm:t>
    </dgm:pt>
    <dgm:pt modelId="{33EFDE13-68F5-4407-9E23-4F3065E66A20}" cxnId="{7996FDA1-F49E-4D1D-8F0D-A122406E05E8}" type="sibTrans">
      <dgm:prSet/>
      <dgm:spPr/>
      <dgm:t>
        <a:bodyPr/>
        <a:lstStyle/>
        <a:p>
          <a:endParaRPr lang="zh-CN" altLang="en-US"/>
        </a:p>
      </dgm:t>
    </dgm:pt>
    <dgm:pt modelId="{C463142A-C81E-4B76-9F6E-CB5637EC57FE}" cxnId="{7996FDA1-F49E-4D1D-8F0D-A122406E05E8}" type="parTrans">
      <dgm:prSet/>
      <dgm:spPr/>
      <dgm:t>
        <a:bodyPr/>
        <a:lstStyle/>
        <a:p>
          <a:endParaRPr lang="zh-CN" altLang="en-US"/>
        </a:p>
      </dgm:t>
    </dgm:pt>
    <dgm:pt modelId="{6C3F58CA-70B9-42BD-96C8-C09FFB32A19D}" type="pres">
      <dgm:prSet presAssocID="{6C513A3E-72D5-4C51-B426-DA16FA5B1ED3}" presName="hierChild1" presStyleCnt="0">
        <dgm:presLayoutVars>
          <dgm:orgChart val="1"/>
          <dgm:chPref val="1"/>
          <dgm:dir/>
          <dgm:animOne val="branch"/>
          <dgm:animLvl val="lvl"/>
          <dgm:resizeHandles/>
        </dgm:presLayoutVars>
      </dgm:prSet>
      <dgm:spPr/>
      <dgm:t>
        <a:bodyPr/>
        <a:lstStyle/>
        <a:p>
          <a:endParaRPr lang="zh-CN" altLang="en-US"/>
        </a:p>
      </dgm:t>
    </dgm:pt>
    <dgm:pt modelId="{B145AD86-F3BA-4ACA-9F5A-7076F72F2C69}" type="pres">
      <dgm:prSet presAssocID="{E20BE97D-DE8C-488C-A717-7B69D766A8AA}" presName="hierRoot1" presStyleCnt="0">
        <dgm:presLayoutVars>
          <dgm:hierBranch val="init"/>
        </dgm:presLayoutVars>
      </dgm:prSet>
      <dgm:spPr/>
    </dgm:pt>
    <dgm:pt modelId="{748B766B-3E91-462D-83FC-CFD78EDCDBC2}" type="pres">
      <dgm:prSet presAssocID="{E20BE97D-DE8C-488C-A717-7B69D766A8AA}" presName="rootComposite1" presStyleCnt="0"/>
      <dgm:spPr/>
    </dgm:pt>
    <dgm:pt modelId="{050D341C-FECD-47CA-B558-EE02FE951C88}" type="pres">
      <dgm:prSet presAssocID="{E20BE97D-DE8C-488C-A717-7B69D766A8AA}" presName="rootText1" presStyleLbl="node0" presStyleIdx="0" presStyleCnt="3" custLinFactNeighborX="-2813" custLinFactNeighborY="-84724">
        <dgm:presLayoutVars>
          <dgm:chPref val="3"/>
        </dgm:presLayoutVars>
      </dgm:prSet>
      <dgm:spPr>
        <a:prstGeom prst="ellipse">
          <a:avLst/>
        </a:prstGeom>
      </dgm:spPr>
      <dgm:t>
        <a:bodyPr/>
        <a:lstStyle/>
        <a:p>
          <a:endParaRPr lang="zh-CN" altLang="en-US"/>
        </a:p>
      </dgm:t>
    </dgm:pt>
    <dgm:pt modelId="{932FC173-2BD6-4780-BA73-4069DEFBA942}" type="pres">
      <dgm:prSet presAssocID="{E20BE97D-DE8C-488C-A717-7B69D766A8AA}" presName="rootConnector1" presStyleLbl="node1" presStyleIdx="0" presStyleCnt="0"/>
      <dgm:spPr/>
      <dgm:t>
        <a:bodyPr/>
        <a:lstStyle/>
        <a:p>
          <a:endParaRPr lang="zh-CN" altLang="en-US"/>
        </a:p>
      </dgm:t>
    </dgm:pt>
    <dgm:pt modelId="{720B57E2-76A1-4B1C-BC01-F5A108181C18}" type="pres">
      <dgm:prSet presAssocID="{E20BE97D-DE8C-488C-A717-7B69D766A8AA}" presName="hierChild2" presStyleCnt="0"/>
      <dgm:spPr/>
    </dgm:pt>
    <dgm:pt modelId="{0538800F-963F-47C3-85B3-0813524F9EFD}" type="pres">
      <dgm:prSet presAssocID="{E20BE97D-DE8C-488C-A717-7B69D766A8AA}" presName="hierChild3" presStyleCnt="0"/>
      <dgm:spPr/>
    </dgm:pt>
    <dgm:pt modelId="{0DCA3915-DF7E-41AC-BE1D-99D1AE886F50}" type="pres">
      <dgm:prSet presAssocID="{CEA1303D-71B7-47BE-B2D8-0619A30C4177}" presName="hierRoot1" presStyleCnt="0">
        <dgm:presLayoutVars>
          <dgm:hierBranch val="init"/>
        </dgm:presLayoutVars>
      </dgm:prSet>
      <dgm:spPr/>
    </dgm:pt>
    <dgm:pt modelId="{E2828B7B-DEAE-471B-8476-9A2267C53913}" type="pres">
      <dgm:prSet presAssocID="{CEA1303D-71B7-47BE-B2D8-0619A30C4177}" presName="rootComposite1" presStyleCnt="0"/>
      <dgm:spPr/>
    </dgm:pt>
    <dgm:pt modelId="{5422018D-58A4-4E83-855F-E49BA158BB4A}" type="pres">
      <dgm:prSet presAssocID="{CEA1303D-71B7-47BE-B2D8-0619A30C4177}" presName="rootText1" presStyleLbl="node0" presStyleIdx="1" presStyleCnt="3" custLinFactNeighborX="-9070" custLinFactNeighborY="-2419">
        <dgm:presLayoutVars>
          <dgm:chPref val="3"/>
        </dgm:presLayoutVars>
      </dgm:prSet>
      <dgm:spPr/>
      <dgm:t>
        <a:bodyPr/>
        <a:lstStyle/>
        <a:p>
          <a:endParaRPr lang="zh-CN" altLang="en-US"/>
        </a:p>
      </dgm:t>
    </dgm:pt>
    <dgm:pt modelId="{E6E3F2E6-BE18-4ABE-95E1-663825EA2532}" type="pres">
      <dgm:prSet presAssocID="{CEA1303D-71B7-47BE-B2D8-0619A30C4177}" presName="rootConnector1" presStyleLbl="node1" presStyleIdx="0" presStyleCnt="0"/>
      <dgm:spPr/>
      <dgm:t>
        <a:bodyPr/>
        <a:lstStyle/>
        <a:p>
          <a:endParaRPr lang="zh-CN" altLang="en-US"/>
        </a:p>
      </dgm:t>
    </dgm:pt>
    <dgm:pt modelId="{4633B557-A610-4983-AFFE-90E989B8B73D}" type="pres">
      <dgm:prSet presAssocID="{CEA1303D-71B7-47BE-B2D8-0619A30C4177}" presName="hierChild2" presStyleCnt="0"/>
      <dgm:spPr/>
    </dgm:pt>
    <dgm:pt modelId="{A381F7F2-5778-4483-A326-504D3D4AD8E5}" type="pres">
      <dgm:prSet presAssocID="{CEA1303D-71B7-47BE-B2D8-0619A30C4177}" presName="hierChild3" presStyleCnt="0"/>
      <dgm:spPr/>
    </dgm:pt>
    <dgm:pt modelId="{D60ED3F5-EEF3-4A26-8B07-FF5A828D9913}" type="pres">
      <dgm:prSet presAssocID="{46A5ACEF-266D-4333-BBE7-6F1E2B0C57E7}" presName="hierRoot1" presStyleCnt="0">
        <dgm:presLayoutVars>
          <dgm:hierBranch val="init"/>
        </dgm:presLayoutVars>
      </dgm:prSet>
      <dgm:spPr/>
    </dgm:pt>
    <dgm:pt modelId="{096C35F1-8071-43E7-B257-0EB851A9F886}" type="pres">
      <dgm:prSet presAssocID="{46A5ACEF-266D-4333-BBE7-6F1E2B0C57E7}" presName="rootComposite1" presStyleCnt="0"/>
      <dgm:spPr/>
    </dgm:pt>
    <dgm:pt modelId="{45A4ABE8-2134-48A5-BD94-40FC8ACE2F5D}" type="pres">
      <dgm:prSet presAssocID="{46A5ACEF-266D-4333-BBE7-6F1E2B0C57E7}" presName="rootText1" presStyleLbl="node0" presStyleIdx="2" presStyleCnt="3">
        <dgm:presLayoutVars>
          <dgm:chPref val="3"/>
        </dgm:presLayoutVars>
      </dgm:prSet>
      <dgm:spPr/>
      <dgm:t>
        <a:bodyPr/>
        <a:lstStyle/>
        <a:p>
          <a:endParaRPr lang="zh-CN" altLang="en-US"/>
        </a:p>
      </dgm:t>
    </dgm:pt>
    <dgm:pt modelId="{092D75BA-BD5F-47FE-A6C2-FA19CF7952CD}" type="pres">
      <dgm:prSet presAssocID="{46A5ACEF-266D-4333-BBE7-6F1E2B0C57E7}" presName="rootConnector1" presStyleLbl="node1" presStyleIdx="0" presStyleCnt="0"/>
      <dgm:spPr/>
      <dgm:t>
        <a:bodyPr/>
        <a:lstStyle/>
        <a:p>
          <a:endParaRPr lang="zh-CN" altLang="en-US"/>
        </a:p>
      </dgm:t>
    </dgm:pt>
    <dgm:pt modelId="{26EADA45-FFE3-422D-AD47-368A8761AC2B}" type="pres">
      <dgm:prSet presAssocID="{46A5ACEF-266D-4333-BBE7-6F1E2B0C57E7}" presName="hierChild2" presStyleCnt="0"/>
      <dgm:spPr/>
    </dgm:pt>
    <dgm:pt modelId="{E5E646E7-98CF-4402-8421-DBB00CA9FE44}" type="pres">
      <dgm:prSet presAssocID="{071B7194-2561-4B9A-B197-4BD2EF62B444}" presName="Name37" presStyleLbl="parChTrans1D2" presStyleIdx="0" presStyleCnt="4"/>
      <dgm:spPr/>
      <dgm:t>
        <a:bodyPr/>
        <a:lstStyle/>
        <a:p>
          <a:endParaRPr lang="zh-CN" altLang="en-US"/>
        </a:p>
      </dgm:t>
    </dgm:pt>
    <dgm:pt modelId="{6F1F6A83-2136-4293-95F7-98FE29DB86FE}" type="pres">
      <dgm:prSet presAssocID="{78A08644-7AB1-4587-84D0-DFC67D5710D8}" presName="hierRoot2" presStyleCnt="0">
        <dgm:presLayoutVars>
          <dgm:hierBranch val="init"/>
        </dgm:presLayoutVars>
      </dgm:prSet>
      <dgm:spPr/>
    </dgm:pt>
    <dgm:pt modelId="{E4B7C3CD-E001-48A4-BA83-C57C4B0CB387}" type="pres">
      <dgm:prSet presAssocID="{78A08644-7AB1-4587-84D0-DFC67D5710D8}" presName="rootComposite" presStyleCnt="0"/>
      <dgm:spPr/>
    </dgm:pt>
    <dgm:pt modelId="{03C1256E-1E0E-4B61-B51B-5AA327C06363}" type="pres">
      <dgm:prSet presAssocID="{78A08644-7AB1-4587-84D0-DFC67D5710D8}" presName="rootText" presStyleLbl="node2" presStyleIdx="0" presStyleCnt="4" custLinFactNeighborX="-1698" custLinFactNeighborY="23325">
        <dgm:presLayoutVars>
          <dgm:chPref val="3"/>
        </dgm:presLayoutVars>
      </dgm:prSet>
      <dgm:spPr/>
      <dgm:t>
        <a:bodyPr/>
        <a:lstStyle/>
        <a:p>
          <a:endParaRPr lang="zh-CN" altLang="en-US"/>
        </a:p>
      </dgm:t>
    </dgm:pt>
    <dgm:pt modelId="{1A0764BE-6670-4302-85D7-5E4BD7FB995C}" type="pres">
      <dgm:prSet presAssocID="{78A08644-7AB1-4587-84D0-DFC67D5710D8}" presName="rootConnector" presStyleLbl="node2" presStyleIdx="0" presStyleCnt="4"/>
      <dgm:spPr/>
      <dgm:t>
        <a:bodyPr/>
        <a:lstStyle/>
        <a:p>
          <a:endParaRPr lang="zh-CN" altLang="en-US"/>
        </a:p>
      </dgm:t>
    </dgm:pt>
    <dgm:pt modelId="{E755B839-FDC0-4D8D-9349-A95C1D919ACD}" type="pres">
      <dgm:prSet presAssocID="{78A08644-7AB1-4587-84D0-DFC67D5710D8}" presName="hierChild4" presStyleCnt="0"/>
      <dgm:spPr/>
    </dgm:pt>
    <dgm:pt modelId="{7B2403E7-E418-4D19-BFD5-8024A1FBFD79}" type="pres">
      <dgm:prSet presAssocID="{E218D608-C58D-4283-91CC-E60C54E7537D}" presName="Name37" presStyleLbl="parChTrans1D3" presStyleIdx="0" presStyleCnt="3"/>
      <dgm:spPr/>
      <dgm:t>
        <a:bodyPr/>
        <a:lstStyle/>
        <a:p>
          <a:endParaRPr lang="zh-CN" altLang="en-US"/>
        </a:p>
      </dgm:t>
    </dgm:pt>
    <dgm:pt modelId="{C2A7ED2E-3541-4EEF-899E-8113233FD330}" type="pres">
      <dgm:prSet presAssocID="{9612AC8B-45B4-4BCD-9A99-627AEA7AA435}" presName="hierRoot2" presStyleCnt="0">
        <dgm:presLayoutVars>
          <dgm:hierBranch val="init"/>
        </dgm:presLayoutVars>
      </dgm:prSet>
      <dgm:spPr/>
    </dgm:pt>
    <dgm:pt modelId="{761C3313-A27D-45AD-9956-53936931EDE1}" type="pres">
      <dgm:prSet presAssocID="{9612AC8B-45B4-4BCD-9A99-627AEA7AA435}" presName="rootComposite" presStyleCnt="0"/>
      <dgm:spPr/>
    </dgm:pt>
    <dgm:pt modelId="{E9E26960-1EC9-4B2D-95A9-5476BE59FCC5}" type="pres">
      <dgm:prSet presAssocID="{9612AC8B-45B4-4BCD-9A99-627AEA7AA435}" presName="rootText" presStyleLbl="node3" presStyleIdx="0" presStyleCnt="3" custScaleY="174246" custLinFactNeighborX="-5390" custLinFactNeighborY="24253">
        <dgm:presLayoutVars>
          <dgm:chPref val="3"/>
        </dgm:presLayoutVars>
      </dgm:prSet>
      <dgm:spPr/>
      <dgm:t>
        <a:bodyPr/>
        <a:lstStyle/>
        <a:p>
          <a:endParaRPr lang="zh-CN" altLang="en-US"/>
        </a:p>
      </dgm:t>
    </dgm:pt>
    <dgm:pt modelId="{418DD40B-E67A-44B4-B1A0-2E4EE5650C2E}" type="pres">
      <dgm:prSet presAssocID="{9612AC8B-45B4-4BCD-9A99-627AEA7AA435}" presName="rootConnector" presStyleLbl="node3" presStyleIdx="0" presStyleCnt="3"/>
      <dgm:spPr/>
      <dgm:t>
        <a:bodyPr/>
        <a:lstStyle/>
        <a:p>
          <a:endParaRPr lang="zh-CN" altLang="en-US"/>
        </a:p>
      </dgm:t>
    </dgm:pt>
    <dgm:pt modelId="{F5715050-11CA-42FB-8EF5-CCBDB4DE0F83}" type="pres">
      <dgm:prSet presAssocID="{9612AC8B-45B4-4BCD-9A99-627AEA7AA435}" presName="hierChild4" presStyleCnt="0"/>
      <dgm:spPr/>
    </dgm:pt>
    <dgm:pt modelId="{113C012F-7184-49C8-B000-5E6ACE9015D5}" type="pres">
      <dgm:prSet presAssocID="{9612AC8B-45B4-4BCD-9A99-627AEA7AA435}" presName="hierChild5" presStyleCnt="0"/>
      <dgm:spPr/>
    </dgm:pt>
    <dgm:pt modelId="{41342794-7F00-4CEF-9339-57B3FCB26F4E}" type="pres">
      <dgm:prSet presAssocID="{78A08644-7AB1-4587-84D0-DFC67D5710D8}" presName="hierChild5" presStyleCnt="0"/>
      <dgm:spPr/>
    </dgm:pt>
    <dgm:pt modelId="{3C5F9F59-4C3A-4276-9CF1-013DBC03C8FC}" type="pres">
      <dgm:prSet presAssocID="{429543D4-9083-479D-B294-D4DCD5C0CD4E}" presName="Name37" presStyleLbl="parChTrans1D2" presStyleIdx="1" presStyleCnt="4"/>
      <dgm:spPr/>
      <dgm:t>
        <a:bodyPr/>
        <a:lstStyle/>
        <a:p>
          <a:endParaRPr lang="zh-CN" altLang="en-US"/>
        </a:p>
      </dgm:t>
    </dgm:pt>
    <dgm:pt modelId="{0352079F-DFD8-47E3-958C-A1955BB43E76}" type="pres">
      <dgm:prSet presAssocID="{EA418AC6-F0A3-4DAE-B879-D2334F007BCE}" presName="hierRoot2" presStyleCnt="0">
        <dgm:presLayoutVars>
          <dgm:hierBranch val="init"/>
        </dgm:presLayoutVars>
      </dgm:prSet>
      <dgm:spPr/>
    </dgm:pt>
    <dgm:pt modelId="{9AA9214E-0F55-4376-BEA3-BF67DE7DD3D0}" type="pres">
      <dgm:prSet presAssocID="{EA418AC6-F0A3-4DAE-B879-D2334F007BCE}" presName="rootComposite" presStyleCnt="0"/>
      <dgm:spPr/>
    </dgm:pt>
    <dgm:pt modelId="{83DCBFC0-450D-42DF-9084-CB87588C3CA8}" type="pres">
      <dgm:prSet presAssocID="{EA418AC6-F0A3-4DAE-B879-D2334F007BCE}" presName="rootText" presStyleLbl="node2" presStyleIdx="1" presStyleCnt="4" custLinFactNeighborX="-1698" custLinFactNeighborY="23325">
        <dgm:presLayoutVars>
          <dgm:chPref val="3"/>
        </dgm:presLayoutVars>
      </dgm:prSet>
      <dgm:spPr/>
      <dgm:t>
        <a:bodyPr/>
        <a:lstStyle/>
        <a:p>
          <a:endParaRPr lang="zh-CN" altLang="en-US"/>
        </a:p>
      </dgm:t>
    </dgm:pt>
    <dgm:pt modelId="{6DDB2BE0-8006-4AA1-B5E2-C1BDDF3411A9}" type="pres">
      <dgm:prSet presAssocID="{EA418AC6-F0A3-4DAE-B879-D2334F007BCE}" presName="rootConnector" presStyleLbl="node2" presStyleIdx="1" presStyleCnt="4"/>
      <dgm:spPr/>
      <dgm:t>
        <a:bodyPr/>
        <a:lstStyle/>
        <a:p>
          <a:endParaRPr lang="zh-CN" altLang="en-US"/>
        </a:p>
      </dgm:t>
    </dgm:pt>
    <dgm:pt modelId="{CFD3FEE1-08A5-46E0-BEED-56223D83355E}" type="pres">
      <dgm:prSet presAssocID="{EA418AC6-F0A3-4DAE-B879-D2334F007BCE}" presName="hierChild4" presStyleCnt="0"/>
      <dgm:spPr/>
    </dgm:pt>
    <dgm:pt modelId="{E7F09C23-AD5F-4849-8EA0-876C8ED3475C}" type="pres">
      <dgm:prSet presAssocID="{773F39B7-CB60-469C-A121-7FC076807160}" presName="Name37" presStyleLbl="parChTrans1D3" presStyleIdx="1" presStyleCnt="3"/>
      <dgm:spPr/>
      <dgm:t>
        <a:bodyPr/>
        <a:lstStyle/>
        <a:p>
          <a:endParaRPr lang="zh-CN" altLang="en-US"/>
        </a:p>
      </dgm:t>
    </dgm:pt>
    <dgm:pt modelId="{699CB538-BC54-49B7-8234-69E09565B4A0}" type="pres">
      <dgm:prSet presAssocID="{91C67169-89B4-4FBA-AEFF-9A546F223E54}" presName="hierRoot2" presStyleCnt="0">
        <dgm:presLayoutVars>
          <dgm:hierBranch val="init"/>
        </dgm:presLayoutVars>
      </dgm:prSet>
      <dgm:spPr/>
    </dgm:pt>
    <dgm:pt modelId="{21F99160-3B69-4357-8F29-0F70AC2F2D92}" type="pres">
      <dgm:prSet presAssocID="{91C67169-89B4-4FBA-AEFF-9A546F223E54}" presName="rootComposite" presStyleCnt="0"/>
      <dgm:spPr/>
    </dgm:pt>
    <dgm:pt modelId="{1F7BF34F-ABF6-4E07-B9AC-30EC3B778346}" type="pres">
      <dgm:prSet presAssocID="{91C67169-89B4-4FBA-AEFF-9A546F223E54}" presName="rootText" presStyleLbl="node3" presStyleIdx="1" presStyleCnt="3" custLinFactNeighborX="-5390" custLinFactNeighborY="24253">
        <dgm:presLayoutVars>
          <dgm:chPref val="3"/>
        </dgm:presLayoutVars>
      </dgm:prSet>
      <dgm:spPr/>
      <dgm:t>
        <a:bodyPr/>
        <a:lstStyle/>
        <a:p>
          <a:endParaRPr lang="zh-CN" altLang="en-US"/>
        </a:p>
      </dgm:t>
    </dgm:pt>
    <dgm:pt modelId="{D6301121-80F0-4D5F-B163-4632E5DAF352}" type="pres">
      <dgm:prSet presAssocID="{91C67169-89B4-4FBA-AEFF-9A546F223E54}" presName="rootConnector" presStyleLbl="node3" presStyleIdx="1" presStyleCnt="3"/>
      <dgm:spPr/>
      <dgm:t>
        <a:bodyPr/>
        <a:lstStyle/>
        <a:p>
          <a:endParaRPr lang="zh-CN" altLang="en-US"/>
        </a:p>
      </dgm:t>
    </dgm:pt>
    <dgm:pt modelId="{2AC0F102-7C4E-4245-B6F7-BD9FD69F0DC8}" type="pres">
      <dgm:prSet presAssocID="{91C67169-89B4-4FBA-AEFF-9A546F223E54}" presName="hierChild4" presStyleCnt="0"/>
      <dgm:spPr/>
    </dgm:pt>
    <dgm:pt modelId="{B5408D92-0F33-411E-8EE0-28355042E234}" type="pres">
      <dgm:prSet presAssocID="{91C67169-89B4-4FBA-AEFF-9A546F223E54}" presName="hierChild5" presStyleCnt="0"/>
      <dgm:spPr/>
    </dgm:pt>
    <dgm:pt modelId="{9A8A8E29-864B-40F3-AA3C-9E793B2E1EFF}" type="pres">
      <dgm:prSet presAssocID="{EA418AC6-F0A3-4DAE-B879-D2334F007BCE}" presName="hierChild5" presStyleCnt="0"/>
      <dgm:spPr/>
    </dgm:pt>
    <dgm:pt modelId="{868E3706-726F-4AAE-83BF-12092E43CA3F}" type="pres">
      <dgm:prSet presAssocID="{87DB55B0-FCC7-451B-B07B-12EBA1474EC4}" presName="Name37" presStyleLbl="parChTrans1D2" presStyleIdx="2" presStyleCnt="4"/>
      <dgm:spPr/>
      <dgm:t>
        <a:bodyPr/>
        <a:lstStyle/>
        <a:p>
          <a:endParaRPr lang="zh-CN" altLang="en-US"/>
        </a:p>
      </dgm:t>
    </dgm:pt>
    <dgm:pt modelId="{6F0AF8F3-6537-4F08-9A81-CD4B958ACCB6}" type="pres">
      <dgm:prSet presAssocID="{7A30AD7E-41F4-497D-BC63-0548228C0CA6}" presName="hierRoot2" presStyleCnt="0">
        <dgm:presLayoutVars>
          <dgm:hierBranch val="init"/>
        </dgm:presLayoutVars>
      </dgm:prSet>
      <dgm:spPr/>
    </dgm:pt>
    <dgm:pt modelId="{614F996F-1F60-4356-9827-3A81A6D8DFB5}" type="pres">
      <dgm:prSet presAssocID="{7A30AD7E-41F4-497D-BC63-0548228C0CA6}" presName="rootComposite" presStyleCnt="0"/>
      <dgm:spPr/>
    </dgm:pt>
    <dgm:pt modelId="{1610FE3E-6859-44B8-AC02-48E08617B07E}" type="pres">
      <dgm:prSet presAssocID="{7A30AD7E-41F4-497D-BC63-0548228C0CA6}" presName="rootText" presStyleLbl="node2" presStyleIdx="2" presStyleCnt="4" custLinFactNeighborX="-6790" custLinFactNeighborY="23325">
        <dgm:presLayoutVars>
          <dgm:chPref val="3"/>
        </dgm:presLayoutVars>
      </dgm:prSet>
      <dgm:spPr/>
      <dgm:t>
        <a:bodyPr/>
        <a:lstStyle/>
        <a:p>
          <a:endParaRPr lang="zh-CN" altLang="en-US"/>
        </a:p>
      </dgm:t>
    </dgm:pt>
    <dgm:pt modelId="{DDEAE5D1-8BC6-4ED6-9125-856294C62798}" type="pres">
      <dgm:prSet presAssocID="{7A30AD7E-41F4-497D-BC63-0548228C0CA6}" presName="rootConnector" presStyleLbl="node2" presStyleIdx="2" presStyleCnt="4"/>
      <dgm:spPr/>
      <dgm:t>
        <a:bodyPr/>
        <a:lstStyle/>
        <a:p>
          <a:endParaRPr lang="zh-CN" altLang="en-US"/>
        </a:p>
      </dgm:t>
    </dgm:pt>
    <dgm:pt modelId="{6120B858-483A-47A3-B1BF-A5784A08BC1E}" type="pres">
      <dgm:prSet presAssocID="{7A30AD7E-41F4-497D-BC63-0548228C0CA6}" presName="hierChild4" presStyleCnt="0"/>
      <dgm:spPr/>
    </dgm:pt>
    <dgm:pt modelId="{0971F810-8AF6-449B-BF20-A447443ADE4D}" type="pres">
      <dgm:prSet presAssocID="{2ACF72F8-2678-4077-8903-DF287AEE968C}" presName="Name37" presStyleLbl="parChTrans1D3" presStyleIdx="2" presStyleCnt="3"/>
      <dgm:spPr/>
      <dgm:t>
        <a:bodyPr/>
        <a:lstStyle/>
        <a:p>
          <a:endParaRPr lang="zh-CN" altLang="en-US"/>
        </a:p>
      </dgm:t>
    </dgm:pt>
    <dgm:pt modelId="{42B05679-0B93-46CA-901D-31861646ED9D}" type="pres">
      <dgm:prSet presAssocID="{01B6D1CF-1DE2-43EF-936F-AF1C74B576F1}" presName="hierRoot2" presStyleCnt="0">
        <dgm:presLayoutVars>
          <dgm:hierBranch val="init"/>
        </dgm:presLayoutVars>
      </dgm:prSet>
      <dgm:spPr/>
    </dgm:pt>
    <dgm:pt modelId="{00A1B811-0F93-4002-AD41-F618A72198A3}" type="pres">
      <dgm:prSet presAssocID="{01B6D1CF-1DE2-43EF-936F-AF1C74B576F1}" presName="rootComposite" presStyleCnt="0"/>
      <dgm:spPr/>
    </dgm:pt>
    <dgm:pt modelId="{6C24DC89-AAB7-4EC6-AB99-A0603D9D57F8}" type="pres">
      <dgm:prSet presAssocID="{01B6D1CF-1DE2-43EF-936F-AF1C74B576F1}" presName="rootText" presStyleLbl="node3" presStyleIdx="2" presStyleCnt="3" custScaleX="115209" custLinFactNeighborX="-5390" custLinFactNeighborY="24253">
        <dgm:presLayoutVars>
          <dgm:chPref val="3"/>
        </dgm:presLayoutVars>
      </dgm:prSet>
      <dgm:spPr/>
      <dgm:t>
        <a:bodyPr/>
        <a:lstStyle/>
        <a:p>
          <a:endParaRPr lang="zh-CN" altLang="en-US"/>
        </a:p>
      </dgm:t>
    </dgm:pt>
    <dgm:pt modelId="{30F9FEC6-16EE-4560-A8B0-86A7E39F0754}" type="pres">
      <dgm:prSet presAssocID="{01B6D1CF-1DE2-43EF-936F-AF1C74B576F1}" presName="rootConnector" presStyleLbl="node3" presStyleIdx="2" presStyleCnt="3"/>
      <dgm:spPr/>
      <dgm:t>
        <a:bodyPr/>
        <a:lstStyle/>
        <a:p>
          <a:endParaRPr lang="zh-CN" altLang="en-US"/>
        </a:p>
      </dgm:t>
    </dgm:pt>
    <dgm:pt modelId="{0E1E85BD-4B7C-41B8-9840-848E4ED4573E}" type="pres">
      <dgm:prSet presAssocID="{01B6D1CF-1DE2-43EF-936F-AF1C74B576F1}" presName="hierChild4" presStyleCnt="0"/>
      <dgm:spPr/>
    </dgm:pt>
    <dgm:pt modelId="{10D97504-83DD-4123-9CD6-44D1F20CE570}" type="pres">
      <dgm:prSet presAssocID="{01B6D1CF-1DE2-43EF-936F-AF1C74B576F1}" presName="hierChild5" presStyleCnt="0"/>
      <dgm:spPr/>
    </dgm:pt>
    <dgm:pt modelId="{1DCB92DE-8E07-4113-BCB1-0AD7583E4628}" type="pres">
      <dgm:prSet presAssocID="{7A30AD7E-41F4-497D-BC63-0548228C0CA6}" presName="hierChild5" presStyleCnt="0"/>
      <dgm:spPr/>
    </dgm:pt>
    <dgm:pt modelId="{F3901967-08E2-4783-889C-105190EA3D7F}" type="pres">
      <dgm:prSet presAssocID="{490CBAFE-FD75-41CD-837E-78EA22EB6CBF}" presName="Name37" presStyleLbl="parChTrans1D2" presStyleIdx="3" presStyleCnt="4"/>
      <dgm:spPr/>
      <dgm:t>
        <a:bodyPr/>
        <a:lstStyle/>
        <a:p>
          <a:endParaRPr lang="zh-CN" altLang="en-US"/>
        </a:p>
      </dgm:t>
    </dgm:pt>
    <dgm:pt modelId="{AB30F06F-5393-4FFC-A33E-B611CBB5F4C4}" type="pres">
      <dgm:prSet presAssocID="{1E58DDD6-1F88-4F2B-911B-644E90C80972}" presName="hierRoot2" presStyleCnt="0">
        <dgm:presLayoutVars>
          <dgm:hierBranch val="init"/>
        </dgm:presLayoutVars>
      </dgm:prSet>
      <dgm:spPr/>
    </dgm:pt>
    <dgm:pt modelId="{3EBBE8F0-DE84-4ADC-B83A-366F09241005}" type="pres">
      <dgm:prSet presAssocID="{1E58DDD6-1F88-4F2B-911B-644E90C80972}" presName="rootComposite" presStyleCnt="0"/>
      <dgm:spPr/>
    </dgm:pt>
    <dgm:pt modelId="{57774976-3736-4D7D-BEE5-A670883914FF}" type="pres">
      <dgm:prSet presAssocID="{1E58DDD6-1F88-4F2B-911B-644E90C80972}" presName="rootText" presStyleLbl="node2" presStyleIdx="3" presStyleCnt="4" custLinFactNeighborX="-5390" custLinFactNeighborY="24253">
        <dgm:presLayoutVars>
          <dgm:chPref val="3"/>
        </dgm:presLayoutVars>
      </dgm:prSet>
      <dgm:spPr/>
      <dgm:t>
        <a:bodyPr/>
        <a:lstStyle/>
        <a:p>
          <a:endParaRPr lang="zh-CN" altLang="en-US"/>
        </a:p>
      </dgm:t>
    </dgm:pt>
    <dgm:pt modelId="{EEEFAC85-EC8A-48A0-BCC6-6050E44039E2}" type="pres">
      <dgm:prSet presAssocID="{1E58DDD6-1F88-4F2B-911B-644E90C80972}" presName="rootConnector" presStyleLbl="node2" presStyleIdx="3" presStyleCnt="4"/>
      <dgm:spPr/>
      <dgm:t>
        <a:bodyPr/>
        <a:lstStyle/>
        <a:p>
          <a:endParaRPr lang="zh-CN" altLang="en-US"/>
        </a:p>
      </dgm:t>
    </dgm:pt>
    <dgm:pt modelId="{5C3C587A-5D35-4A3A-9761-EEF9C8E71C20}" type="pres">
      <dgm:prSet presAssocID="{1E58DDD6-1F88-4F2B-911B-644E90C80972}" presName="hierChild4" presStyleCnt="0"/>
      <dgm:spPr/>
    </dgm:pt>
    <dgm:pt modelId="{BD2BD7F1-90E7-453A-9036-049D5D5901F2}" type="pres">
      <dgm:prSet presAssocID="{1E58DDD6-1F88-4F2B-911B-644E90C80972}" presName="hierChild5" presStyleCnt="0"/>
      <dgm:spPr/>
    </dgm:pt>
    <dgm:pt modelId="{DB3328A0-23D9-47B3-A4B3-E589933C836B}" type="pres">
      <dgm:prSet presAssocID="{46A5ACEF-266D-4333-BBE7-6F1E2B0C57E7}" presName="hierChild3" presStyleCnt="0"/>
      <dgm:spPr/>
    </dgm:pt>
  </dgm:ptLst>
  <dgm:cxnLst>
    <dgm:cxn modelId="{28173654-3E73-4305-84F7-1A067EE15A16}" type="presOf" srcId="{CEA1303D-71B7-47BE-B2D8-0619A30C4177}" destId="{E6E3F2E6-BE18-4ABE-95E1-663825EA2532}" srcOrd="1" destOrd="0" presId="urn:microsoft.com/office/officeart/2005/8/layout/orgChart1"/>
    <dgm:cxn modelId="{ADF1C537-1816-40EF-A423-5260753941DC}" type="presOf" srcId="{490CBAFE-FD75-41CD-837E-78EA22EB6CBF}" destId="{F3901967-08E2-4783-889C-105190EA3D7F}" srcOrd="0" destOrd="0" presId="urn:microsoft.com/office/officeart/2005/8/layout/orgChart1"/>
    <dgm:cxn modelId="{3523A2C9-8F69-4C8E-BBC4-ED3BFFADD2A6}" type="presOf" srcId="{9612AC8B-45B4-4BCD-9A99-627AEA7AA435}" destId="{418DD40B-E67A-44B4-B1A0-2E4EE5650C2E}" srcOrd="1" destOrd="0" presId="urn:microsoft.com/office/officeart/2005/8/layout/orgChart1"/>
    <dgm:cxn modelId="{13D5EB4B-66C3-452F-873F-F10592A90215}" type="presOf" srcId="{1E58DDD6-1F88-4F2B-911B-644E90C80972}" destId="{57774976-3736-4D7D-BEE5-A670883914FF}" srcOrd="0" destOrd="0" presId="urn:microsoft.com/office/officeart/2005/8/layout/orgChart1"/>
    <dgm:cxn modelId="{E20710FA-1D3F-4B92-8684-CB4CDE365BE3}" type="presOf" srcId="{E20BE97D-DE8C-488C-A717-7B69D766A8AA}" destId="{050D341C-FECD-47CA-B558-EE02FE951C88}" srcOrd="0" destOrd="0" presId="urn:microsoft.com/office/officeart/2005/8/layout/orgChart1"/>
    <dgm:cxn modelId="{DFD8A673-0068-48EA-A6E2-483BC5774067}" srcId="{46A5ACEF-266D-4333-BBE7-6F1E2B0C57E7}" destId="{7A30AD7E-41F4-497D-BC63-0548228C0CA6}" srcOrd="2" destOrd="0" parTransId="{87DB55B0-FCC7-451B-B07B-12EBA1474EC4}" sibTransId="{FA56552A-38CD-4396-B8CF-FB8C3A485EB3}"/>
    <dgm:cxn modelId="{E77A9EDF-0E9D-446C-8454-B09285AFF29E}" srcId="{6C513A3E-72D5-4C51-B426-DA16FA5B1ED3}" destId="{CEA1303D-71B7-47BE-B2D8-0619A30C4177}" srcOrd="1" destOrd="0" parTransId="{22A5A273-F07D-41BE-934E-4A3BC0366AE8}" sibTransId="{F02DF9DB-7FCA-4B33-BE0A-D390D541A8EF}"/>
    <dgm:cxn modelId="{F53278D3-12C0-452D-8B74-4CB5DC1F8CA6}" type="presOf" srcId="{7A30AD7E-41F4-497D-BC63-0548228C0CA6}" destId="{DDEAE5D1-8BC6-4ED6-9125-856294C62798}" srcOrd="1" destOrd="0" presId="urn:microsoft.com/office/officeart/2005/8/layout/orgChart1"/>
    <dgm:cxn modelId="{7996FDA1-F49E-4D1D-8F0D-A122406E05E8}" srcId="{6C513A3E-72D5-4C51-B426-DA16FA5B1ED3}" destId="{E20BE97D-DE8C-488C-A717-7B69D766A8AA}" srcOrd="0" destOrd="0" parTransId="{C463142A-C81E-4B76-9F6E-CB5637EC57FE}" sibTransId="{33EFDE13-68F5-4407-9E23-4F3065E66A20}"/>
    <dgm:cxn modelId="{91435399-7B07-4F1E-B008-A580B867C88E}" type="presOf" srcId="{7A30AD7E-41F4-497D-BC63-0548228C0CA6}" destId="{1610FE3E-6859-44B8-AC02-48E08617B07E}" srcOrd="0" destOrd="0" presId="urn:microsoft.com/office/officeart/2005/8/layout/orgChart1"/>
    <dgm:cxn modelId="{7D598905-1B2A-4A01-AA40-D28DEEEA93EE}" type="presOf" srcId="{EA418AC6-F0A3-4DAE-B879-D2334F007BCE}" destId="{83DCBFC0-450D-42DF-9084-CB87588C3CA8}" srcOrd="0" destOrd="0" presId="urn:microsoft.com/office/officeart/2005/8/layout/orgChart1"/>
    <dgm:cxn modelId="{5272C869-90FC-4333-82BD-F752AB451546}" type="presOf" srcId="{78A08644-7AB1-4587-84D0-DFC67D5710D8}" destId="{03C1256E-1E0E-4B61-B51B-5AA327C06363}" srcOrd="0" destOrd="0" presId="urn:microsoft.com/office/officeart/2005/8/layout/orgChart1"/>
    <dgm:cxn modelId="{CE31D184-8073-417A-839B-86128DF5E5DD}" type="presOf" srcId="{46A5ACEF-266D-4333-BBE7-6F1E2B0C57E7}" destId="{092D75BA-BD5F-47FE-A6C2-FA19CF7952CD}" srcOrd="1" destOrd="0" presId="urn:microsoft.com/office/officeart/2005/8/layout/orgChart1"/>
    <dgm:cxn modelId="{D920378F-C6CA-408D-A366-3597F3FCA244}" type="presOf" srcId="{E218D608-C58D-4283-91CC-E60C54E7537D}" destId="{7B2403E7-E418-4D19-BFD5-8024A1FBFD79}" srcOrd="0" destOrd="0" presId="urn:microsoft.com/office/officeart/2005/8/layout/orgChart1"/>
    <dgm:cxn modelId="{3356E640-1E65-476D-9E25-1DAB25EFF7AE}" type="presOf" srcId="{071B7194-2561-4B9A-B197-4BD2EF62B444}" destId="{E5E646E7-98CF-4402-8421-DBB00CA9FE44}" srcOrd="0" destOrd="0" presId="urn:microsoft.com/office/officeart/2005/8/layout/orgChart1"/>
    <dgm:cxn modelId="{795A51F8-FB61-4D31-8897-EF28F7F41803}" type="presOf" srcId="{CEA1303D-71B7-47BE-B2D8-0619A30C4177}" destId="{5422018D-58A4-4E83-855F-E49BA158BB4A}" srcOrd="0" destOrd="0" presId="urn:microsoft.com/office/officeart/2005/8/layout/orgChart1"/>
    <dgm:cxn modelId="{551AFEC0-4925-4CFC-978E-DA53EBFE7B44}" type="presOf" srcId="{9612AC8B-45B4-4BCD-9A99-627AEA7AA435}" destId="{E9E26960-1EC9-4B2D-95A9-5476BE59FCC5}" srcOrd="0" destOrd="0" presId="urn:microsoft.com/office/officeart/2005/8/layout/orgChart1"/>
    <dgm:cxn modelId="{E383A240-FC38-44CF-945D-5BA75C88BCB7}" type="presOf" srcId="{91C67169-89B4-4FBA-AEFF-9A546F223E54}" destId="{1F7BF34F-ABF6-4E07-B9AC-30EC3B778346}" srcOrd="0" destOrd="0" presId="urn:microsoft.com/office/officeart/2005/8/layout/orgChart1"/>
    <dgm:cxn modelId="{E693A334-C57C-4A4F-8843-0D621E6489ED}" type="presOf" srcId="{01B6D1CF-1DE2-43EF-936F-AF1C74B576F1}" destId="{30F9FEC6-16EE-4560-A8B0-86A7E39F0754}" srcOrd="1" destOrd="0" presId="urn:microsoft.com/office/officeart/2005/8/layout/orgChart1"/>
    <dgm:cxn modelId="{1A91199E-1719-4412-8D24-DA514088D962}" srcId="{46A5ACEF-266D-4333-BBE7-6F1E2B0C57E7}" destId="{EA418AC6-F0A3-4DAE-B879-D2334F007BCE}" srcOrd="1" destOrd="0" parTransId="{429543D4-9083-479D-B294-D4DCD5C0CD4E}" sibTransId="{F5221456-C52F-4ED4-BC24-0130F8A929D6}"/>
    <dgm:cxn modelId="{77EAE695-DC39-4FD3-BA54-86E9655767E5}" srcId="{7A30AD7E-41F4-497D-BC63-0548228C0CA6}" destId="{01B6D1CF-1DE2-43EF-936F-AF1C74B576F1}" srcOrd="0" destOrd="0" parTransId="{2ACF72F8-2678-4077-8903-DF287AEE968C}" sibTransId="{BD807514-8E79-49C4-B0F3-B7903E76493C}"/>
    <dgm:cxn modelId="{94D9D4D5-458A-44DE-938B-26585B026859}" type="presOf" srcId="{6C513A3E-72D5-4C51-B426-DA16FA5B1ED3}" destId="{6C3F58CA-70B9-42BD-96C8-C09FFB32A19D}" srcOrd="0" destOrd="0" presId="urn:microsoft.com/office/officeart/2005/8/layout/orgChart1"/>
    <dgm:cxn modelId="{5FB8739E-31FE-49A4-A2B7-A5F308EC6A36}" type="presOf" srcId="{EA418AC6-F0A3-4DAE-B879-D2334F007BCE}" destId="{6DDB2BE0-8006-4AA1-B5E2-C1BDDF3411A9}" srcOrd="1" destOrd="0" presId="urn:microsoft.com/office/officeart/2005/8/layout/orgChart1"/>
    <dgm:cxn modelId="{A5B56258-56B2-4237-BAC0-1A54CF3124A6}" type="presOf" srcId="{91C67169-89B4-4FBA-AEFF-9A546F223E54}" destId="{D6301121-80F0-4D5F-B163-4632E5DAF352}" srcOrd="1" destOrd="0" presId="urn:microsoft.com/office/officeart/2005/8/layout/orgChart1"/>
    <dgm:cxn modelId="{678C619E-D871-4913-8613-5A2EED4B7BC0}" srcId="{78A08644-7AB1-4587-84D0-DFC67D5710D8}" destId="{9612AC8B-45B4-4BCD-9A99-627AEA7AA435}" srcOrd="0" destOrd="0" parTransId="{E218D608-C58D-4283-91CC-E60C54E7537D}" sibTransId="{6CFF4DA9-CE0E-45A4-AF9D-34AE5D79EDC6}"/>
    <dgm:cxn modelId="{D5F0F02F-7CFF-4F13-A80F-049F0D2646BC}" type="presOf" srcId="{429543D4-9083-479D-B294-D4DCD5C0CD4E}" destId="{3C5F9F59-4C3A-4276-9CF1-013DBC03C8FC}" srcOrd="0" destOrd="0" presId="urn:microsoft.com/office/officeart/2005/8/layout/orgChart1"/>
    <dgm:cxn modelId="{B910F316-C449-40D2-9FF2-6666480BF349}" srcId="{EA418AC6-F0A3-4DAE-B879-D2334F007BCE}" destId="{91C67169-89B4-4FBA-AEFF-9A546F223E54}" srcOrd="0" destOrd="0" parTransId="{773F39B7-CB60-469C-A121-7FC076807160}" sibTransId="{9B8F3C17-45D7-49AD-B4D7-4C907CF84648}"/>
    <dgm:cxn modelId="{FAE7A523-4532-41D4-A864-31881C82B5A9}" type="presOf" srcId="{E20BE97D-DE8C-488C-A717-7B69D766A8AA}" destId="{932FC173-2BD6-4780-BA73-4069DEFBA942}" srcOrd="1" destOrd="0" presId="urn:microsoft.com/office/officeart/2005/8/layout/orgChart1"/>
    <dgm:cxn modelId="{61D2699A-C35B-48F9-B40B-6F834B2BC1C2}" type="presOf" srcId="{2ACF72F8-2678-4077-8903-DF287AEE968C}" destId="{0971F810-8AF6-449B-BF20-A447443ADE4D}" srcOrd="0" destOrd="0" presId="urn:microsoft.com/office/officeart/2005/8/layout/orgChart1"/>
    <dgm:cxn modelId="{E86EF494-473E-4281-9DC1-7A6267559330}" type="presOf" srcId="{01B6D1CF-1DE2-43EF-936F-AF1C74B576F1}" destId="{6C24DC89-AAB7-4EC6-AB99-A0603D9D57F8}" srcOrd="0" destOrd="0" presId="urn:microsoft.com/office/officeart/2005/8/layout/orgChart1"/>
    <dgm:cxn modelId="{09BB61CE-08CE-4C41-ADFB-2418B7C1DE70}" type="presOf" srcId="{1E58DDD6-1F88-4F2B-911B-644E90C80972}" destId="{EEEFAC85-EC8A-48A0-BCC6-6050E44039E2}" srcOrd="1" destOrd="0" presId="urn:microsoft.com/office/officeart/2005/8/layout/orgChart1"/>
    <dgm:cxn modelId="{6B0C32A6-E924-4861-BBCC-C9271F0EBBC8}" type="presOf" srcId="{46A5ACEF-266D-4333-BBE7-6F1E2B0C57E7}" destId="{45A4ABE8-2134-48A5-BD94-40FC8ACE2F5D}" srcOrd="0" destOrd="0" presId="urn:microsoft.com/office/officeart/2005/8/layout/orgChart1"/>
    <dgm:cxn modelId="{A02D30CC-972D-4866-BE44-18BB410DFB61}" type="presOf" srcId="{87DB55B0-FCC7-451B-B07B-12EBA1474EC4}" destId="{868E3706-726F-4AAE-83BF-12092E43CA3F}" srcOrd="0" destOrd="0" presId="urn:microsoft.com/office/officeart/2005/8/layout/orgChart1"/>
    <dgm:cxn modelId="{F18EE55A-6FD5-409A-9A9D-4F1FC877ED05}" srcId="{46A5ACEF-266D-4333-BBE7-6F1E2B0C57E7}" destId="{1E58DDD6-1F88-4F2B-911B-644E90C80972}" srcOrd="3" destOrd="0" parTransId="{490CBAFE-FD75-41CD-837E-78EA22EB6CBF}" sibTransId="{A6490B71-4253-492D-AB8A-E67A85E35D05}"/>
    <dgm:cxn modelId="{BCDC6BAB-9DA6-448E-A6A4-1A5B821F8DE3}" srcId="{46A5ACEF-266D-4333-BBE7-6F1E2B0C57E7}" destId="{78A08644-7AB1-4587-84D0-DFC67D5710D8}" srcOrd="0" destOrd="0" parTransId="{071B7194-2561-4B9A-B197-4BD2EF62B444}" sibTransId="{90C346CB-2892-4E8E-9341-2CB708B1C663}"/>
    <dgm:cxn modelId="{FD8600CB-931C-4CBF-A980-9052AA58CEF1}" type="presOf" srcId="{773F39B7-CB60-469C-A121-7FC076807160}" destId="{E7F09C23-AD5F-4849-8EA0-876C8ED3475C}" srcOrd="0" destOrd="0" presId="urn:microsoft.com/office/officeart/2005/8/layout/orgChart1"/>
    <dgm:cxn modelId="{6CBDE7F9-392C-4F0E-A962-71F5C3440C12}" srcId="{6C513A3E-72D5-4C51-B426-DA16FA5B1ED3}" destId="{46A5ACEF-266D-4333-BBE7-6F1E2B0C57E7}" srcOrd="2" destOrd="0" parTransId="{893623A4-6E68-4ECD-9995-836630F3C4B6}" sibTransId="{237B090F-9696-4362-ADDC-CAE687DBBB87}"/>
    <dgm:cxn modelId="{77CBADE2-8CCA-4B6F-934C-952E4253365E}" type="presOf" srcId="{78A08644-7AB1-4587-84D0-DFC67D5710D8}" destId="{1A0764BE-6670-4302-85D7-5E4BD7FB995C}" srcOrd="1" destOrd="0" presId="urn:microsoft.com/office/officeart/2005/8/layout/orgChart1"/>
    <dgm:cxn modelId="{2B55C1A1-0867-4C3E-83BC-1F1AD1E28E8E}" type="presParOf" srcId="{6C3F58CA-70B9-42BD-96C8-C09FFB32A19D}" destId="{B145AD86-F3BA-4ACA-9F5A-7076F72F2C69}" srcOrd="0" destOrd="0" presId="urn:microsoft.com/office/officeart/2005/8/layout/orgChart1"/>
    <dgm:cxn modelId="{EDD09304-AB6A-49BC-92BB-45AD158A2795}" type="presParOf" srcId="{B145AD86-F3BA-4ACA-9F5A-7076F72F2C69}" destId="{748B766B-3E91-462D-83FC-CFD78EDCDBC2}" srcOrd="0" destOrd="0" presId="urn:microsoft.com/office/officeart/2005/8/layout/orgChart1"/>
    <dgm:cxn modelId="{052AA64D-76E8-4B8F-85C2-145438F2C598}" type="presParOf" srcId="{748B766B-3E91-462D-83FC-CFD78EDCDBC2}" destId="{050D341C-FECD-47CA-B558-EE02FE951C88}" srcOrd="0" destOrd="0" presId="urn:microsoft.com/office/officeart/2005/8/layout/orgChart1"/>
    <dgm:cxn modelId="{42D38375-2AF8-4A4E-8051-A3B96E084059}" type="presParOf" srcId="{748B766B-3E91-462D-83FC-CFD78EDCDBC2}" destId="{932FC173-2BD6-4780-BA73-4069DEFBA942}" srcOrd="1" destOrd="0" presId="urn:microsoft.com/office/officeart/2005/8/layout/orgChart1"/>
    <dgm:cxn modelId="{15545EB9-563A-493B-9C89-0E6845BB673E}" type="presParOf" srcId="{B145AD86-F3BA-4ACA-9F5A-7076F72F2C69}" destId="{720B57E2-76A1-4B1C-BC01-F5A108181C18}" srcOrd="1" destOrd="0" presId="urn:microsoft.com/office/officeart/2005/8/layout/orgChart1"/>
    <dgm:cxn modelId="{2CEE935C-67CF-4851-8BB0-4D041FCEA0D8}" type="presParOf" srcId="{B145AD86-F3BA-4ACA-9F5A-7076F72F2C69}" destId="{0538800F-963F-47C3-85B3-0813524F9EFD}" srcOrd="2" destOrd="0" presId="urn:microsoft.com/office/officeart/2005/8/layout/orgChart1"/>
    <dgm:cxn modelId="{503E2574-81EC-4D1D-83CE-21BF9534E8AE}" type="presParOf" srcId="{6C3F58CA-70B9-42BD-96C8-C09FFB32A19D}" destId="{0DCA3915-DF7E-41AC-BE1D-99D1AE886F50}" srcOrd="1" destOrd="0" presId="urn:microsoft.com/office/officeart/2005/8/layout/orgChart1"/>
    <dgm:cxn modelId="{B632C60E-63EC-42EE-8632-5C00FBA53506}" type="presParOf" srcId="{0DCA3915-DF7E-41AC-BE1D-99D1AE886F50}" destId="{E2828B7B-DEAE-471B-8476-9A2267C53913}" srcOrd="0" destOrd="0" presId="urn:microsoft.com/office/officeart/2005/8/layout/orgChart1"/>
    <dgm:cxn modelId="{1C7DFFC6-311C-4588-8B67-B6772C583770}" type="presParOf" srcId="{E2828B7B-DEAE-471B-8476-9A2267C53913}" destId="{5422018D-58A4-4E83-855F-E49BA158BB4A}" srcOrd="0" destOrd="0" presId="urn:microsoft.com/office/officeart/2005/8/layout/orgChart1"/>
    <dgm:cxn modelId="{0FCD48A6-A995-444B-B8B7-40D923EB2B22}" type="presParOf" srcId="{E2828B7B-DEAE-471B-8476-9A2267C53913}" destId="{E6E3F2E6-BE18-4ABE-95E1-663825EA2532}" srcOrd="1" destOrd="0" presId="urn:microsoft.com/office/officeart/2005/8/layout/orgChart1"/>
    <dgm:cxn modelId="{4AF444AE-6B4A-4125-9A28-7F1B36AC27CF}" type="presParOf" srcId="{0DCA3915-DF7E-41AC-BE1D-99D1AE886F50}" destId="{4633B557-A610-4983-AFFE-90E989B8B73D}" srcOrd="1" destOrd="0" presId="urn:microsoft.com/office/officeart/2005/8/layout/orgChart1"/>
    <dgm:cxn modelId="{2F7CC738-AE3B-4E04-B255-2F8C5726078B}" type="presParOf" srcId="{0DCA3915-DF7E-41AC-BE1D-99D1AE886F50}" destId="{A381F7F2-5778-4483-A326-504D3D4AD8E5}" srcOrd="2" destOrd="0" presId="urn:microsoft.com/office/officeart/2005/8/layout/orgChart1"/>
    <dgm:cxn modelId="{402D8BE1-8671-407D-A642-DD26DC2A816E}" type="presParOf" srcId="{6C3F58CA-70B9-42BD-96C8-C09FFB32A19D}" destId="{D60ED3F5-EEF3-4A26-8B07-FF5A828D9913}" srcOrd="2" destOrd="0" presId="urn:microsoft.com/office/officeart/2005/8/layout/orgChart1"/>
    <dgm:cxn modelId="{B9EDB37B-2B3C-43A6-9618-C655F5145903}" type="presParOf" srcId="{D60ED3F5-EEF3-4A26-8B07-FF5A828D9913}" destId="{096C35F1-8071-43E7-B257-0EB851A9F886}" srcOrd="0" destOrd="0" presId="urn:microsoft.com/office/officeart/2005/8/layout/orgChart1"/>
    <dgm:cxn modelId="{B0428767-2516-4495-A8EF-86FADF8BA098}" type="presParOf" srcId="{096C35F1-8071-43E7-B257-0EB851A9F886}" destId="{45A4ABE8-2134-48A5-BD94-40FC8ACE2F5D}" srcOrd="0" destOrd="0" presId="urn:microsoft.com/office/officeart/2005/8/layout/orgChart1"/>
    <dgm:cxn modelId="{08C5A8D4-E048-485D-B70C-4FBD48D249A0}" type="presParOf" srcId="{096C35F1-8071-43E7-B257-0EB851A9F886}" destId="{092D75BA-BD5F-47FE-A6C2-FA19CF7952CD}" srcOrd="1" destOrd="0" presId="urn:microsoft.com/office/officeart/2005/8/layout/orgChart1"/>
    <dgm:cxn modelId="{8BEB6F62-F390-40FE-84C6-15173403A910}" type="presParOf" srcId="{D60ED3F5-EEF3-4A26-8B07-FF5A828D9913}" destId="{26EADA45-FFE3-422D-AD47-368A8761AC2B}" srcOrd="1" destOrd="0" presId="urn:microsoft.com/office/officeart/2005/8/layout/orgChart1"/>
    <dgm:cxn modelId="{5CDF1AC6-19A8-469F-BBFD-1F311125B924}" type="presParOf" srcId="{26EADA45-FFE3-422D-AD47-368A8761AC2B}" destId="{E5E646E7-98CF-4402-8421-DBB00CA9FE44}" srcOrd="0" destOrd="0" presId="urn:microsoft.com/office/officeart/2005/8/layout/orgChart1"/>
    <dgm:cxn modelId="{E8609BB4-BA2F-4135-A5DE-1569530676BA}" type="presParOf" srcId="{26EADA45-FFE3-422D-AD47-368A8761AC2B}" destId="{6F1F6A83-2136-4293-95F7-98FE29DB86FE}" srcOrd="1" destOrd="0" presId="urn:microsoft.com/office/officeart/2005/8/layout/orgChart1"/>
    <dgm:cxn modelId="{11F23E7E-682E-4389-8B91-01B1805CC6B8}" type="presParOf" srcId="{6F1F6A83-2136-4293-95F7-98FE29DB86FE}" destId="{E4B7C3CD-E001-48A4-BA83-C57C4B0CB387}" srcOrd="0" destOrd="0" presId="urn:microsoft.com/office/officeart/2005/8/layout/orgChart1"/>
    <dgm:cxn modelId="{39AE3468-5443-4DC5-8CD2-BB15ADDF5787}" type="presParOf" srcId="{E4B7C3CD-E001-48A4-BA83-C57C4B0CB387}" destId="{03C1256E-1E0E-4B61-B51B-5AA327C06363}" srcOrd="0" destOrd="0" presId="urn:microsoft.com/office/officeart/2005/8/layout/orgChart1"/>
    <dgm:cxn modelId="{FDF0111A-4731-4242-B4C9-76504F9E24A4}" type="presParOf" srcId="{E4B7C3CD-E001-48A4-BA83-C57C4B0CB387}" destId="{1A0764BE-6670-4302-85D7-5E4BD7FB995C}" srcOrd="1" destOrd="0" presId="urn:microsoft.com/office/officeart/2005/8/layout/orgChart1"/>
    <dgm:cxn modelId="{0D476F20-7F1A-4681-A213-FB26E12570A4}" type="presParOf" srcId="{6F1F6A83-2136-4293-95F7-98FE29DB86FE}" destId="{E755B839-FDC0-4D8D-9349-A95C1D919ACD}" srcOrd="1" destOrd="0" presId="urn:microsoft.com/office/officeart/2005/8/layout/orgChart1"/>
    <dgm:cxn modelId="{DCA3B311-5A7E-4B2D-AAB2-046DFB53E41C}" type="presParOf" srcId="{E755B839-FDC0-4D8D-9349-A95C1D919ACD}" destId="{7B2403E7-E418-4D19-BFD5-8024A1FBFD79}" srcOrd="0" destOrd="0" presId="urn:microsoft.com/office/officeart/2005/8/layout/orgChart1"/>
    <dgm:cxn modelId="{E0722DE9-B9BB-40CD-A85B-7D28988E05F3}" type="presParOf" srcId="{E755B839-FDC0-4D8D-9349-A95C1D919ACD}" destId="{C2A7ED2E-3541-4EEF-899E-8113233FD330}" srcOrd="1" destOrd="0" presId="urn:microsoft.com/office/officeart/2005/8/layout/orgChart1"/>
    <dgm:cxn modelId="{1B91BDD8-956F-4198-B7E8-3C5906EBD666}" type="presParOf" srcId="{C2A7ED2E-3541-4EEF-899E-8113233FD330}" destId="{761C3313-A27D-45AD-9956-53936931EDE1}" srcOrd="0" destOrd="0" presId="urn:microsoft.com/office/officeart/2005/8/layout/orgChart1"/>
    <dgm:cxn modelId="{8484E7F9-5932-4D8F-987C-44E700A49B56}" type="presParOf" srcId="{761C3313-A27D-45AD-9956-53936931EDE1}" destId="{E9E26960-1EC9-4B2D-95A9-5476BE59FCC5}" srcOrd="0" destOrd="0" presId="urn:microsoft.com/office/officeart/2005/8/layout/orgChart1"/>
    <dgm:cxn modelId="{838B4B14-7AA4-4F20-8E59-32B491C77BBB}" type="presParOf" srcId="{761C3313-A27D-45AD-9956-53936931EDE1}" destId="{418DD40B-E67A-44B4-B1A0-2E4EE5650C2E}" srcOrd="1" destOrd="0" presId="urn:microsoft.com/office/officeart/2005/8/layout/orgChart1"/>
    <dgm:cxn modelId="{020086EE-6F88-45D9-A165-800C82EAD620}" type="presParOf" srcId="{C2A7ED2E-3541-4EEF-899E-8113233FD330}" destId="{F5715050-11CA-42FB-8EF5-CCBDB4DE0F83}" srcOrd="1" destOrd="0" presId="urn:microsoft.com/office/officeart/2005/8/layout/orgChart1"/>
    <dgm:cxn modelId="{65347F23-C9CA-4580-AABD-DA895DE833E4}" type="presParOf" srcId="{C2A7ED2E-3541-4EEF-899E-8113233FD330}" destId="{113C012F-7184-49C8-B000-5E6ACE9015D5}" srcOrd="2" destOrd="0" presId="urn:microsoft.com/office/officeart/2005/8/layout/orgChart1"/>
    <dgm:cxn modelId="{3FD4AD2E-88CD-47B5-9758-5690CB6688CF}" type="presParOf" srcId="{6F1F6A83-2136-4293-95F7-98FE29DB86FE}" destId="{41342794-7F00-4CEF-9339-57B3FCB26F4E}" srcOrd="2" destOrd="0" presId="urn:microsoft.com/office/officeart/2005/8/layout/orgChart1"/>
    <dgm:cxn modelId="{6A10C58B-1806-4DE7-804A-A1908E702AC2}" type="presParOf" srcId="{26EADA45-FFE3-422D-AD47-368A8761AC2B}" destId="{3C5F9F59-4C3A-4276-9CF1-013DBC03C8FC}" srcOrd="2" destOrd="0" presId="urn:microsoft.com/office/officeart/2005/8/layout/orgChart1"/>
    <dgm:cxn modelId="{D1FCD8A0-5842-4935-BD95-B11BEB15BB4F}" type="presParOf" srcId="{26EADA45-FFE3-422D-AD47-368A8761AC2B}" destId="{0352079F-DFD8-47E3-958C-A1955BB43E76}" srcOrd="3" destOrd="0" presId="urn:microsoft.com/office/officeart/2005/8/layout/orgChart1"/>
    <dgm:cxn modelId="{94EF62E9-0BB0-4D68-B5B2-674C02F378D9}" type="presParOf" srcId="{0352079F-DFD8-47E3-958C-A1955BB43E76}" destId="{9AA9214E-0F55-4376-BEA3-BF67DE7DD3D0}" srcOrd="0" destOrd="0" presId="urn:microsoft.com/office/officeart/2005/8/layout/orgChart1"/>
    <dgm:cxn modelId="{2ADA7986-E00D-4C11-BC72-19781875945B}" type="presParOf" srcId="{9AA9214E-0F55-4376-BEA3-BF67DE7DD3D0}" destId="{83DCBFC0-450D-42DF-9084-CB87588C3CA8}" srcOrd="0" destOrd="0" presId="urn:microsoft.com/office/officeart/2005/8/layout/orgChart1"/>
    <dgm:cxn modelId="{046CCDF5-3572-41E0-9952-F7582FA38F8D}" type="presParOf" srcId="{9AA9214E-0F55-4376-BEA3-BF67DE7DD3D0}" destId="{6DDB2BE0-8006-4AA1-B5E2-C1BDDF3411A9}" srcOrd="1" destOrd="0" presId="urn:microsoft.com/office/officeart/2005/8/layout/orgChart1"/>
    <dgm:cxn modelId="{0B3C59C4-0D72-4931-B2BE-7C6D7FF22F9C}" type="presParOf" srcId="{0352079F-DFD8-47E3-958C-A1955BB43E76}" destId="{CFD3FEE1-08A5-46E0-BEED-56223D83355E}" srcOrd="1" destOrd="0" presId="urn:microsoft.com/office/officeart/2005/8/layout/orgChart1"/>
    <dgm:cxn modelId="{A6ADC811-6C7B-437A-B364-050B546CA803}" type="presParOf" srcId="{CFD3FEE1-08A5-46E0-BEED-56223D83355E}" destId="{E7F09C23-AD5F-4849-8EA0-876C8ED3475C}" srcOrd="0" destOrd="0" presId="urn:microsoft.com/office/officeart/2005/8/layout/orgChart1"/>
    <dgm:cxn modelId="{66FBF3AA-D76D-466E-A4AB-BA72041493F0}" type="presParOf" srcId="{CFD3FEE1-08A5-46E0-BEED-56223D83355E}" destId="{699CB538-BC54-49B7-8234-69E09565B4A0}" srcOrd="1" destOrd="0" presId="urn:microsoft.com/office/officeart/2005/8/layout/orgChart1"/>
    <dgm:cxn modelId="{352085F8-E981-4CBC-ACD5-A2539070FA99}" type="presParOf" srcId="{699CB538-BC54-49B7-8234-69E09565B4A0}" destId="{21F99160-3B69-4357-8F29-0F70AC2F2D92}" srcOrd="0" destOrd="0" presId="urn:microsoft.com/office/officeart/2005/8/layout/orgChart1"/>
    <dgm:cxn modelId="{839DE50A-2F2A-4295-AAB9-C6449CA45D72}" type="presParOf" srcId="{21F99160-3B69-4357-8F29-0F70AC2F2D92}" destId="{1F7BF34F-ABF6-4E07-B9AC-30EC3B778346}" srcOrd="0" destOrd="0" presId="urn:microsoft.com/office/officeart/2005/8/layout/orgChart1"/>
    <dgm:cxn modelId="{A310B77A-DCA3-4366-8A33-F66BCE79698E}" type="presParOf" srcId="{21F99160-3B69-4357-8F29-0F70AC2F2D92}" destId="{D6301121-80F0-4D5F-B163-4632E5DAF352}" srcOrd="1" destOrd="0" presId="urn:microsoft.com/office/officeart/2005/8/layout/orgChart1"/>
    <dgm:cxn modelId="{7B97C4F0-FBF4-461C-B665-DD1A2E1A8C94}" type="presParOf" srcId="{699CB538-BC54-49B7-8234-69E09565B4A0}" destId="{2AC0F102-7C4E-4245-B6F7-BD9FD69F0DC8}" srcOrd="1" destOrd="0" presId="urn:microsoft.com/office/officeart/2005/8/layout/orgChart1"/>
    <dgm:cxn modelId="{753570C6-D8B7-4F0D-BECA-93E967237D67}" type="presParOf" srcId="{699CB538-BC54-49B7-8234-69E09565B4A0}" destId="{B5408D92-0F33-411E-8EE0-28355042E234}" srcOrd="2" destOrd="0" presId="urn:microsoft.com/office/officeart/2005/8/layout/orgChart1"/>
    <dgm:cxn modelId="{70735ED0-10CD-4A7B-9E61-71C5E1A08360}" type="presParOf" srcId="{0352079F-DFD8-47E3-958C-A1955BB43E76}" destId="{9A8A8E29-864B-40F3-AA3C-9E793B2E1EFF}" srcOrd="2" destOrd="0" presId="urn:microsoft.com/office/officeart/2005/8/layout/orgChart1"/>
    <dgm:cxn modelId="{53B7E60F-8F8E-451F-BD70-4A4B867E6080}" type="presParOf" srcId="{26EADA45-FFE3-422D-AD47-368A8761AC2B}" destId="{868E3706-726F-4AAE-83BF-12092E43CA3F}" srcOrd="4" destOrd="0" presId="urn:microsoft.com/office/officeart/2005/8/layout/orgChart1"/>
    <dgm:cxn modelId="{DD1C9D8B-D69B-4823-A23D-4A4515D5FE5F}" type="presParOf" srcId="{26EADA45-FFE3-422D-AD47-368A8761AC2B}" destId="{6F0AF8F3-6537-4F08-9A81-CD4B958ACCB6}" srcOrd="5" destOrd="0" presId="urn:microsoft.com/office/officeart/2005/8/layout/orgChart1"/>
    <dgm:cxn modelId="{74FDDF78-4BA6-449D-8505-690B95B600A8}" type="presParOf" srcId="{6F0AF8F3-6537-4F08-9A81-CD4B958ACCB6}" destId="{614F996F-1F60-4356-9827-3A81A6D8DFB5}" srcOrd="0" destOrd="0" presId="urn:microsoft.com/office/officeart/2005/8/layout/orgChart1"/>
    <dgm:cxn modelId="{3DED20BD-4574-4EE5-B9AC-AB61CC3C6BE7}" type="presParOf" srcId="{614F996F-1F60-4356-9827-3A81A6D8DFB5}" destId="{1610FE3E-6859-44B8-AC02-48E08617B07E}" srcOrd="0" destOrd="0" presId="urn:microsoft.com/office/officeart/2005/8/layout/orgChart1"/>
    <dgm:cxn modelId="{37C0196D-FFA6-420D-8B0A-631692EB004B}" type="presParOf" srcId="{614F996F-1F60-4356-9827-3A81A6D8DFB5}" destId="{DDEAE5D1-8BC6-4ED6-9125-856294C62798}" srcOrd="1" destOrd="0" presId="urn:microsoft.com/office/officeart/2005/8/layout/orgChart1"/>
    <dgm:cxn modelId="{FB4FF1A9-5EBD-4F6E-A167-FF5ED0760CFB}" type="presParOf" srcId="{6F0AF8F3-6537-4F08-9A81-CD4B958ACCB6}" destId="{6120B858-483A-47A3-B1BF-A5784A08BC1E}" srcOrd="1" destOrd="0" presId="urn:microsoft.com/office/officeart/2005/8/layout/orgChart1"/>
    <dgm:cxn modelId="{166748D5-3612-4BC6-AFE4-357033C56B66}" type="presParOf" srcId="{6120B858-483A-47A3-B1BF-A5784A08BC1E}" destId="{0971F810-8AF6-449B-BF20-A447443ADE4D}" srcOrd="0" destOrd="0" presId="urn:microsoft.com/office/officeart/2005/8/layout/orgChart1"/>
    <dgm:cxn modelId="{E07C7155-7380-4C12-A951-28170E210F32}" type="presParOf" srcId="{6120B858-483A-47A3-B1BF-A5784A08BC1E}" destId="{42B05679-0B93-46CA-901D-31861646ED9D}" srcOrd="1" destOrd="0" presId="urn:microsoft.com/office/officeart/2005/8/layout/orgChart1"/>
    <dgm:cxn modelId="{23546C21-8893-4ED9-A073-2D7A698EEE3C}" type="presParOf" srcId="{42B05679-0B93-46CA-901D-31861646ED9D}" destId="{00A1B811-0F93-4002-AD41-F618A72198A3}" srcOrd="0" destOrd="0" presId="urn:microsoft.com/office/officeart/2005/8/layout/orgChart1"/>
    <dgm:cxn modelId="{0505AAAF-2B98-4C12-91A1-E4B2BCB01B6D}" type="presParOf" srcId="{00A1B811-0F93-4002-AD41-F618A72198A3}" destId="{6C24DC89-AAB7-4EC6-AB99-A0603D9D57F8}" srcOrd="0" destOrd="0" presId="urn:microsoft.com/office/officeart/2005/8/layout/orgChart1"/>
    <dgm:cxn modelId="{7C9267A3-52CC-4B09-B624-67548A108C29}" type="presParOf" srcId="{00A1B811-0F93-4002-AD41-F618A72198A3}" destId="{30F9FEC6-16EE-4560-A8B0-86A7E39F0754}" srcOrd="1" destOrd="0" presId="urn:microsoft.com/office/officeart/2005/8/layout/orgChart1"/>
    <dgm:cxn modelId="{E712B315-4C1B-4554-8F46-06DAD5EE6ADF}" type="presParOf" srcId="{42B05679-0B93-46CA-901D-31861646ED9D}" destId="{0E1E85BD-4B7C-41B8-9840-848E4ED4573E}" srcOrd="1" destOrd="0" presId="urn:microsoft.com/office/officeart/2005/8/layout/orgChart1"/>
    <dgm:cxn modelId="{1879C99A-B9D8-4FD0-A034-4BAB89377C80}" type="presParOf" srcId="{42B05679-0B93-46CA-901D-31861646ED9D}" destId="{10D97504-83DD-4123-9CD6-44D1F20CE570}" srcOrd="2" destOrd="0" presId="urn:microsoft.com/office/officeart/2005/8/layout/orgChart1"/>
    <dgm:cxn modelId="{84A2ADED-E2E2-4528-991D-EA30A798755F}" type="presParOf" srcId="{6F0AF8F3-6537-4F08-9A81-CD4B958ACCB6}" destId="{1DCB92DE-8E07-4113-BCB1-0AD7583E4628}" srcOrd="2" destOrd="0" presId="urn:microsoft.com/office/officeart/2005/8/layout/orgChart1"/>
    <dgm:cxn modelId="{400EBF5E-5C74-416E-85CB-352252CDAC19}" type="presParOf" srcId="{26EADA45-FFE3-422D-AD47-368A8761AC2B}" destId="{F3901967-08E2-4783-889C-105190EA3D7F}" srcOrd="6" destOrd="0" presId="urn:microsoft.com/office/officeart/2005/8/layout/orgChart1"/>
    <dgm:cxn modelId="{AA019623-6184-4B8C-A3A4-7790C3BD59DC}" type="presParOf" srcId="{26EADA45-FFE3-422D-AD47-368A8761AC2B}" destId="{AB30F06F-5393-4FFC-A33E-B611CBB5F4C4}" srcOrd="7" destOrd="0" presId="urn:microsoft.com/office/officeart/2005/8/layout/orgChart1"/>
    <dgm:cxn modelId="{3018F4B3-075B-4C35-9065-E3B4DFF3A8EC}" type="presParOf" srcId="{AB30F06F-5393-4FFC-A33E-B611CBB5F4C4}" destId="{3EBBE8F0-DE84-4ADC-B83A-366F09241005}" srcOrd="0" destOrd="0" presId="urn:microsoft.com/office/officeart/2005/8/layout/orgChart1"/>
    <dgm:cxn modelId="{794070E2-584C-4F50-857E-1B91EA0B1D49}" type="presParOf" srcId="{3EBBE8F0-DE84-4ADC-B83A-366F09241005}" destId="{57774976-3736-4D7D-BEE5-A670883914FF}" srcOrd="0" destOrd="0" presId="urn:microsoft.com/office/officeart/2005/8/layout/orgChart1"/>
    <dgm:cxn modelId="{A146366D-B430-45EF-8383-8AAFC56D2CB5}" type="presParOf" srcId="{3EBBE8F0-DE84-4ADC-B83A-366F09241005}" destId="{EEEFAC85-EC8A-48A0-BCC6-6050E44039E2}" srcOrd="1" destOrd="0" presId="urn:microsoft.com/office/officeart/2005/8/layout/orgChart1"/>
    <dgm:cxn modelId="{9E48F87D-4758-427B-A481-AA97BA041FA3}" type="presParOf" srcId="{AB30F06F-5393-4FFC-A33E-B611CBB5F4C4}" destId="{5C3C587A-5D35-4A3A-9761-EEF9C8E71C20}" srcOrd="1" destOrd="0" presId="urn:microsoft.com/office/officeart/2005/8/layout/orgChart1"/>
    <dgm:cxn modelId="{17E854B5-526E-43BD-BFDF-E9AB048BE44C}" type="presParOf" srcId="{AB30F06F-5393-4FFC-A33E-B611CBB5F4C4}" destId="{BD2BD7F1-90E7-453A-9036-049D5D5901F2}" srcOrd="2" destOrd="0" presId="urn:microsoft.com/office/officeart/2005/8/layout/orgChart1"/>
    <dgm:cxn modelId="{96EC90A1-B476-41A4-8DEE-C3B2A2CD10DF}" type="presParOf" srcId="{D60ED3F5-EEF3-4A26-8B07-FF5A828D9913}" destId="{DB3328A0-23D9-47B3-A4B3-E589933C836B}"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513A3E-72D5-4C51-B426-DA16FA5B1ED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1303D-71B7-47BE-B2D8-0619A30C4177}">
      <dgm:prSet phldrT="[文本]"/>
      <dgm:spPr/>
      <dgm:t>
        <a:bodyPr/>
        <a:lstStyle/>
        <a:p>
          <a:r>
            <a:rPr lang="zh-CN" altLang="en-US" dirty="0" smtClean="0"/>
            <a:t>登录系统</a:t>
          </a:r>
          <a:endParaRPr lang="zh-CN" altLang="en-US" dirty="0"/>
        </a:p>
      </dgm:t>
    </dgm:pt>
    <dgm:pt modelId="{22A5A273-F07D-41BE-934E-4A3BC0366AE8}" cxnId="{E77A9EDF-0E9D-446C-8454-B09285AFF29E}" type="parTrans">
      <dgm:prSet/>
      <dgm:spPr/>
      <dgm:t>
        <a:bodyPr/>
        <a:lstStyle/>
        <a:p>
          <a:endParaRPr lang="zh-CN" altLang="en-US"/>
        </a:p>
      </dgm:t>
    </dgm:pt>
    <dgm:pt modelId="{F02DF9DB-7FCA-4B33-BE0A-D390D541A8EF}" cxnId="{E77A9EDF-0E9D-446C-8454-B09285AFF29E}" type="sibTrans">
      <dgm:prSet/>
      <dgm:spPr/>
      <dgm:t>
        <a:bodyPr/>
        <a:lstStyle/>
        <a:p>
          <a:endParaRPr lang="zh-CN" altLang="en-US"/>
        </a:p>
      </dgm:t>
    </dgm:pt>
    <dgm:pt modelId="{78A08644-7AB1-4587-84D0-DFC67D5710D8}">
      <dgm:prSet phldrT="[文本]"/>
      <dgm:spPr/>
      <dgm:t>
        <a:bodyPr/>
        <a:lstStyle/>
        <a:p>
          <a:r>
            <a:rPr lang="zh-CN" altLang="en-US" dirty="0" smtClean="0"/>
            <a:t>游戏系统</a:t>
          </a:r>
          <a:endParaRPr lang="zh-CN" altLang="en-US" dirty="0"/>
        </a:p>
      </dgm:t>
    </dgm:pt>
    <dgm:pt modelId="{071B7194-2561-4B9A-B197-4BD2EF62B444}" cxnId="{BCDC6BAB-9DA6-448E-A6A4-1A5B821F8DE3}" type="parTrans">
      <dgm:prSet/>
      <dgm:spPr/>
      <dgm:t>
        <a:bodyPr/>
        <a:lstStyle/>
        <a:p>
          <a:endParaRPr lang="zh-CN" altLang="en-US"/>
        </a:p>
      </dgm:t>
    </dgm:pt>
    <dgm:pt modelId="{90C346CB-2892-4E8E-9341-2CB708B1C663}" cxnId="{BCDC6BAB-9DA6-448E-A6A4-1A5B821F8DE3}" type="sibTrans">
      <dgm:prSet/>
      <dgm:spPr/>
      <dgm:t>
        <a:bodyPr/>
        <a:lstStyle/>
        <a:p>
          <a:endParaRPr lang="zh-CN" altLang="en-US"/>
        </a:p>
      </dgm:t>
    </dgm:pt>
    <dgm:pt modelId="{EA418AC6-F0A3-4DAE-B879-D2334F007BCE}">
      <dgm:prSet phldrT="[文本]"/>
      <dgm:spPr/>
      <dgm:t>
        <a:bodyPr/>
        <a:lstStyle/>
        <a:p>
          <a:r>
            <a:rPr lang="zh-CN" altLang="en-US" dirty="0" smtClean="0"/>
            <a:t>用户信息管理系统</a:t>
          </a:r>
          <a:endParaRPr lang="zh-CN" altLang="en-US" dirty="0"/>
        </a:p>
      </dgm:t>
    </dgm:pt>
    <dgm:pt modelId="{429543D4-9083-479D-B294-D4DCD5C0CD4E}" cxnId="{1A91199E-1719-4412-8D24-DA514088D962}" type="parTrans">
      <dgm:prSet/>
      <dgm:spPr/>
      <dgm:t>
        <a:bodyPr/>
        <a:lstStyle/>
        <a:p>
          <a:endParaRPr lang="zh-CN" altLang="en-US"/>
        </a:p>
      </dgm:t>
    </dgm:pt>
    <dgm:pt modelId="{F5221456-C52F-4ED4-BC24-0130F8A929D6}" cxnId="{1A91199E-1719-4412-8D24-DA514088D962}" type="sibTrans">
      <dgm:prSet/>
      <dgm:spPr/>
      <dgm:t>
        <a:bodyPr/>
        <a:lstStyle/>
        <a:p>
          <a:endParaRPr lang="zh-CN" altLang="en-US"/>
        </a:p>
      </dgm:t>
    </dgm:pt>
    <dgm:pt modelId="{7A30AD7E-41F4-497D-BC63-0548228C0CA6}">
      <dgm:prSet/>
      <dgm:spPr/>
      <dgm:t>
        <a:bodyPr/>
        <a:lstStyle/>
        <a:p>
          <a:r>
            <a:rPr lang="zh-CN" altLang="en-US" dirty="0" smtClean="0"/>
            <a:t>投诉建议系统</a:t>
          </a:r>
          <a:endParaRPr lang="zh-CN" altLang="en-US" dirty="0"/>
        </a:p>
      </dgm:t>
    </dgm:pt>
    <dgm:pt modelId="{87DB55B0-FCC7-451B-B07B-12EBA1474EC4}" cxnId="{DFD8A673-0068-48EA-A6E2-483BC5774067}" type="parTrans">
      <dgm:prSet/>
      <dgm:spPr/>
      <dgm:t>
        <a:bodyPr/>
        <a:lstStyle/>
        <a:p>
          <a:endParaRPr lang="zh-CN" altLang="en-US"/>
        </a:p>
      </dgm:t>
    </dgm:pt>
    <dgm:pt modelId="{FA56552A-38CD-4396-B8CF-FB8C3A485EB3}" cxnId="{DFD8A673-0068-48EA-A6E2-483BC5774067}" type="sibTrans">
      <dgm:prSet/>
      <dgm:spPr/>
      <dgm:t>
        <a:bodyPr/>
        <a:lstStyle/>
        <a:p>
          <a:endParaRPr lang="zh-CN" altLang="en-US"/>
        </a:p>
      </dgm:t>
    </dgm:pt>
    <dgm:pt modelId="{46A5ACEF-266D-4333-BBE7-6F1E2B0C57E7}">
      <dgm:prSet/>
      <dgm:spPr/>
      <dgm:t>
        <a:bodyPr/>
        <a:lstStyle/>
        <a:p>
          <a:r>
            <a:rPr lang="zh-CN" altLang="en-US" dirty="0" smtClean="0"/>
            <a:t>玩家登陆</a:t>
          </a:r>
          <a:endParaRPr lang="en-US" altLang="zh-CN" dirty="0" smtClean="0"/>
        </a:p>
        <a:p>
          <a:r>
            <a:rPr lang="zh-CN" altLang="en-US" dirty="0" smtClean="0"/>
            <a:t>管理员登陆</a:t>
          </a:r>
          <a:endParaRPr lang="en-US" altLang="zh-CN" dirty="0" smtClean="0"/>
        </a:p>
        <a:p>
          <a:r>
            <a:rPr lang="zh-CN" altLang="en-US" dirty="0" smtClean="0"/>
            <a:t>游客模式</a:t>
          </a:r>
          <a:endParaRPr lang="zh-CN" altLang="en-US" dirty="0"/>
        </a:p>
      </dgm:t>
    </dgm:pt>
    <dgm:pt modelId="{893623A4-6E68-4ECD-9995-836630F3C4B6}" cxnId="{6CBDE7F9-392C-4F0E-A962-71F5C3440C12}" type="parTrans">
      <dgm:prSet/>
      <dgm:spPr/>
      <dgm:t>
        <a:bodyPr/>
        <a:lstStyle/>
        <a:p>
          <a:endParaRPr lang="zh-CN" altLang="en-US"/>
        </a:p>
      </dgm:t>
    </dgm:pt>
    <dgm:pt modelId="{237B090F-9696-4362-ADDC-CAE687DBBB87}" cxnId="{6CBDE7F9-392C-4F0E-A962-71F5C3440C12}" type="sibTrans">
      <dgm:prSet/>
      <dgm:spPr/>
      <dgm:t>
        <a:bodyPr/>
        <a:lstStyle/>
        <a:p>
          <a:endParaRPr lang="zh-CN" altLang="en-US"/>
        </a:p>
      </dgm:t>
    </dgm:pt>
    <dgm:pt modelId="{9612AC8B-45B4-4BCD-9A99-627AEA7AA435}">
      <dgm:prSet/>
      <dgm:spPr/>
      <dgm:t>
        <a:bodyPr/>
        <a:lstStyle/>
        <a:p>
          <a:r>
            <a:rPr lang="zh-CN" altLang="en-US" dirty="0" smtClean="0"/>
            <a:t>斗地主</a:t>
          </a:r>
          <a:endParaRPr lang="en-US" altLang="zh-CN" dirty="0" smtClean="0"/>
        </a:p>
        <a:p>
          <a:r>
            <a:rPr lang="zh-CN" altLang="en-US" dirty="0" smtClean="0"/>
            <a:t>象棋</a:t>
          </a:r>
          <a:endParaRPr lang="en-US" altLang="zh-CN" dirty="0" smtClean="0"/>
        </a:p>
        <a:p>
          <a:r>
            <a:rPr lang="zh-CN" altLang="en-US" dirty="0" smtClean="0"/>
            <a:t>围棋</a:t>
          </a:r>
          <a:endParaRPr lang="en-US" altLang="zh-CN" dirty="0" smtClean="0"/>
        </a:p>
        <a:p>
          <a:r>
            <a:rPr lang="en-US" altLang="zh-CN" dirty="0" smtClean="0"/>
            <a:t>LOL</a:t>
          </a:r>
        </a:p>
        <a:p>
          <a:r>
            <a:rPr lang="en-US" altLang="zh-CN" dirty="0" smtClean="0"/>
            <a:t>SSR</a:t>
          </a:r>
        </a:p>
        <a:p>
          <a:r>
            <a:rPr lang="en-US" altLang="zh-CN" dirty="0" smtClean="0"/>
            <a:t>……</a:t>
          </a:r>
          <a:endParaRPr lang="zh-CN" altLang="en-US" dirty="0"/>
        </a:p>
      </dgm:t>
    </dgm:pt>
    <dgm:pt modelId="{E218D608-C58D-4283-91CC-E60C54E7537D}" cxnId="{678C619E-D871-4913-8613-5A2EED4B7BC0}" type="parTrans">
      <dgm:prSet/>
      <dgm:spPr/>
      <dgm:t>
        <a:bodyPr/>
        <a:lstStyle/>
        <a:p>
          <a:endParaRPr lang="zh-CN" altLang="en-US"/>
        </a:p>
      </dgm:t>
    </dgm:pt>
    <dgm:pt modelId="{6CFF4DA9-CE0E-45A4-AF9D-34AE5D79EDC6}" cxnId="{678C619E-D871-4913-8613-5A2EED4B7BC0}" type="sibTrans">
      <dgm:prSet/>
      <dgm:spPr/>
      <dgm:t>
        <a:bodyPr/>
        <a:lstStyle/>
        <a:p>
          <a:endParaRPr lang="zh-CN" altLang="en-US"/>
        </a:p>
      </dgm:t>
    </dgm:pt>
    <dgm:pt modelId="{91C67169-89B4-4FBA-AEFF-9A546F223E54}">
      <dgm:prSet/>
      <dgm:spPr/>
      <dgm:t>
        <a:bodyPr/>
        <a:lstStyle/>
        <a:p>
          <a:r>
            <a:rPr lang="zh-CN" altLang="en-US" dirty="0" smtClean="0"/>
            <a:t>玩家修改资料</a:t>
          </a:r>
          <a:endParaRPr lang="en-US" altLang="zh-CN" dirty="0" smtClean="0"/>
        </a:p>
        <a:p>
          <a:r>
            <a:rPr lang="zh-CN" altLang="en-US" dirty="0" smtClean="0"/>
            <a:t>管理员注销玩家账号</a:t>
          </a:r>
          <a:endParaRPr lang="zh-CN" altLang="en-US" dirty="0"/>
        </a:p>
      </dgm:t>
    </dgm:pt>
    <dgm:pt modelId="{773F39B7-CB60-469C-A121-7FC076807160}" cxnId="{B910F316-C449-40D2-9FF2-6666480BF349}" type="parTrans">
      <dgm:prSet/>
      <dgm:spPr/>
      <dgm:t>
        <a:bodyPr/>
        <a:lstStyle/>
        <a:p>
          <a:endParaRPr lang="zh-CN" altLang="en-US"/>
        </a:p>
      </dgm:t>
    </dgm:pt>
    <dgm:pt modelId="{9B8F3C17-45D7-49AD-B4D7-4C907CF84648}" cxnId="{B910F316-C449-40D2-9FF2-6666480BF349}" type="sibTrans">
      <dgm:prSet/>
      <dgm:spPr/>
      <dgm:t>
        <a:bodyPr/>
        <a:lstStyle/>
        <a:p>
          <a:endParaRPr lang="zh-CN" altLang="en-US"/>
        </a:p>
      </dgm:t>
    </dgm:pt>
    <dgm:pt modelId="{01B6D1CF-1DE2-43EF-936F-AF1C74B576F1}">
      <dgm:prSet/>
      <dgm:spPr/>
      <dgm:t>
        <a:bodyPr/>
        <a:lstStyle/>
        <a:p>
          <a:r>
            <a:rPr lang="zh-CN" altLang="en-US" dirty="0" smtClean="0"/>
            <a:t>玩家提交投诉和建议</a:t>
          </a:r>
          <a:endParaRPr lang="en-US" altLang="zh-CN" dirty="0" smtClean="0"/>
        </a:p>
        <a:p>
          <a:r>
            <a:rPr lang="zh-CN" altLang="en-US" dirty="0" smtClean="0"/>
            <a:t>管理员处理投诉和建议</a:t>
          </a:r>
          <a:endParaRPr lang="zh-CN" altLang="en-US" dirty="0"/>
        </a:p>
      </dgm:t>
    </dgm:pt>
    <dgm:pt modelId="{2ACF72F8-2678-4077-8903-DF287AEE968C}" cxnId="{77EAE695-DC39-4FD3-BA54-86E9655767E5}" type="parTrans">
      <dgm:prSet/>
      <dgm:spPr/>
      <dgm:t>
        <a:bodyPr/>
        <a:lstStyle/>
        <a:p>
          <a:endParaRPr lang="zh-CN" altLang="en-US"/>
        </a:p>
      </dgm:t>
    </dgm:pt>
    <dgm:pt modelId="{BD807514-8E79-49C4-B0F3-B7903E76493C}" cxnId="{77EAE695-DC39-4FD3-BA54-86E9655767E5}" type="sibTrans">
      <dgm:prSet/>
      <dgm:spPr/>
      <dgm:t>
        <a:bodyPr/>
        <a:lstStyle/>
        <a:p>
          <a:endParaRPr lang="zh-CN" altLang="en-US"/>
        </a:p>
      </dgm:t>
    </dgm:pt>
    <dgm:pt modelId="{1E58DDD6-1F88-4F2B-911B-644E90C80972}">
      <dgm:prSet/>
      <dgm:spPr/>
      <dgm:t>
        <a:bodyPr/>
        <a:lstStyle/>
        <a:p>
          <a:r>
            <a:rPr lang="zh-CN" altLang="en-US" dirty="0" smtClean="0"/>
            <a:t>操作日志管理</a:t>
          </a:r>
          <a:endParaRPr lang="zh-CN" altLang="en-US" dirty="0"/>
        </a:p>
      </dgm:t>
    </dgm:pt>
    <dgm:pt modelId="{490CBAFE-FD75-41CD-837E-78EA22EB6CBF}" cxnId="{F18EE55A-6FD5-409A-9A9D-4F1FC877ED05}" type="parTrans">
      <dgm:prSet/>
      <dgm:spPr/>
      <dgm:t>
        <a:bodyPr/>
        <a:lstStyle/>
        <a:p>
          <a:endParaRPr lang="zh-CN" altLang="en-US"/>
        </a:p>
      </dgm:t>
    </dgm:pt>
    <dgm:pt modelId="{A6490B71-4253-492D-AB8A-E67A85E35D05}" cxnId="{F18EE55A-6FD5-409A-9A9D-4F1FC877ED05}" type="sibTrans">
      <dgm:prSet/>
      <dgm:spPr/>
      <dgm:t>
        <a:bodyPr/>
        <a:lstStyle/>
        <a:p>
          <a:endParaRPr lang="zh-CN" altLang="en-US"/>
        </a:p>
      </dgm:t>
    </dgm:pt>
    <dgm:pt modelId="{E20BE97D-DE8C-488C-A717-7B69D766A8AA}">
      <dgm:prSet phldrT="[文本]"/>
      <dgm:spPr/>
      <dgm:t>
        <a:bodyPr/>
        <a:lstStyle/>
        <a:p>
          <a:r>
            <a:rPr lang="zh-CN" altLang="en-US" dirty="0" smtClean="0"/>
            <a:t>游戏平台</a:t>
          </a:r>
          <a:endParaRPr lang="zh-CN" altLang="en-US" dirty="0"/>
        </a:p>
      </dgm:t>
    </dgm:pt>
    <dgm:pt modelId="{33EFDE13-68F5-4407-9E23-4F3065E66A20}" cxnId="{7996FDA1-F49E-4D1D-8F0D-A122406E05E8}" type="sibTrans">
      <dgm:prSet/>
      <dgm:spPr/>
      <dgm:t>
        <a:bodyPr/>
        <a:lstStyle/>
        <a:p>
          <a:endParaRPr lang="zh-CN" altLang="en-US"/>
        </a:p>
      </dgm:t>
    </dgm:pt>
    <dgm:pt modelId="{C463142A-C81E-4B76-9F6E-CB5637EC57FE}" cxnId="{7996FDA1-F49E-4D1D-8F0D-A122406E05E8}" type="parTrans">
      <dgm:prSet/>
      <dgm:spPr/>
      <dgm:t>
        <a:bodyPr/>
        <a:lstStyle/>
        <a:p>
          <a:endParaRPr lang="zh-CN" altLang="en-US"/>
        </a:p>
      </dgm:t>
    </dgm:pt>
    <dgm:pt modelId="{6C3F58CA-70B9-42BD-96C8-C09FFB32A19D}" type="pres">
      <dgm:prSet presAssocID="{6C513A3E-72D5-4C51-B426-DA16FA5B1ED3}" presName="hierChild1" presStyleCnt="0">
        <dgm:presLayoutVars>
          <dgm:orgChart val="1"/>
          <dgm:chPref val="1"/>
          <dgm:dir/>
          <dgm:animOne val="branch"/>
          <dgm:animLvl val="lvl"/>
          <dgm:resizeHandles/>
        </dgm:presLayoutVars>
      </dgm:prSet>
      <dgm:spPr/>
      <dgm:t>
        <a:bodyPr/>
        <a:lstStyle/>
        <a:p>
          <a:endParaRPr lang="zh-CN" altLang="en-US"/>
        </a:p>
      </dgm:t>
    </dgm:pt>
    <dgm:pt modelId="{B145AD86-F3BA-4ACA-9F5A-7076F72F2C69}" type="pres">
      <dgm:prSet presAssocID="{E20BE97D-DE8C-488C-A717-7B69D766A8AA}" presName="hierRoot1" presStyleCnt="0">
        <dgm:presLayoutVars>
          <dgm:hierBranch val="init"/>
        </dgm:presLayoutVars>
      </dgm:prSet>
      <dgm:spPr/>
    </dgm:pt>
    <dgm:pt modelId="{748B766B-3E91-462D-83FC-CFD78EDCDBC2}" type="pres">
      <dgm:prSet presAssocID="{E20BE97D-DE8C-488C-A717-7B69D766A8AA}" presName="rootComposite1" presStyleCnt="0"/>
      <dgm:spPr/>
    </dgm:pt>
    <dgm:pt modelId="{050D341C-FECD-47CA-B558-EE02FE951C88}" type="pres">
      <dgm:prSet presAssocID="{E20BE97D-DE8C-488C-A717-7B69D766A8AA}" presName="rootText1" presStyleLbl="node0" presStyleIdx="0" presStyleCnt="3" custLinFactNeighborX="-2813" custLinFactNeighborY="-84724">
        <dgm:presLayoutVars>
          <dgm:chPref val="3"/>
        </dgm:presLayoutVars>
      </dgm:prSet>
      <dgm:spPr>
        <a:prstGeom prst="ellipse">
          <a:avLst/>
        </a:prstGeom>
      </dgm:spPr>
      <dgm:t>
        <a:bodyPr/>
        <a:lstStyle/>
        <a:p>
          <a:endParaRPr lang="zh-CN" altLang="en-US"/>
        </a:p>
      </dgm:t>
    </dgm:pt>
    <dgm:pt modelId="{932FC173-2BD6-4780-BA73-4069DEFBA942}" type="pres">
      <dgm:prSet presAssocID="{E20BE97D-DE8C-488C-A717-7B69D766A8AA}" presName="rootConnector1" presStyleLbl="node1" presStyleIdx="0" presStyleCnt="0"/>
      <dgm:spPr/>
      <dgm:t>
        <a:bodyPr/>
        <a:lstStyle/>
        <a:p>
          <a:endParaRPr lang="zh-CN" altLang="en-US"/>
        </a:p>
      </dgm:t>
    </dgm:pt>
    <dgm:pt modelId="{720B57E2-76A1-4B1C-BC01-F5A108181C18}" type="pres">
      <dgm:prSet presAssocID="{E20BE97D-DE8C-488C-A717-7B69D766A8AA}" presName="hierChild2" presStyleCnt="0"/>
      <dgm:spPr/>
    </dgm:pt>
    <dgm:pt modelId="{0538800F-963F-47C3-85B3-0813524F9EFD}" type="pres">
      <dgm:prSet presAssocID="{E20BE97D-DE8C-488C-A717-7B69D766A8AA}" presName="hierChild3" presStyleCnt="0"/>
      <dgm:spPr/>
    </dgm:pt>
    <dgm:pt modelId="{0DCA3915-DF7E-41AC-BE1D-99D1AE886F50}" type="pres">
      <dgm:prSet presAssocID="{CEA1303D-71B7-47BE-B2D8-0619A30C4177}" presName="hierRoot1" presStyleCnt="0">
        <dgm:presLayoutVars>
          <dgm:hierBranch val="init"/>
        </dgm:presLayoutVars>
      </dgm:prSet>
      <dgm:spPr/>
    </dgm:pt>
    <dgm:pt modelId="{E2828B7B-DEAE-471B-8476-9A2267C53913}" type="pres">
      <dgm:prSet presAssocID="{CEA1303D-71B7-47BE-B2D8-0619A30C4177}" presName="rootComposite1" presStyleCnt="0"/>
      <dgm:spPr/>
    </dgm:pt>
    <dgm:pt modelId="{5422018D-58A4-4E83-855F-E49BA158BB4A}" type="pres">
      <dgm:prSet presAssocID="{CEA1303D-71B7-47BE-B2D8-0619A30C4177}" presName="rootText1" presStyleLbl="node0" presStyleIdx="1" presStyleCnt="3" custLinFactNeighborX="-9070" custLinFactNeighborY="-2419">
        <dgm:presLayoutVars>
          <dgm:chPref val="3"/>
        </dgm:presLayoutVars>
      </dgm:prSet>
      <dgm:spPr/>
      <dgm:t>
        <a:bodyPr/>
        <a:lstStyle/>
        <a:p>
          <a:endParaRPr lang="zh-CN" altLang="en-US"/>
        </a:p>
      </dgm:t>
    </dgm:pt>
    <dgm:pt modelId="{E6E3F2E6-BE18-4ABE-95E1-663825EA2532}" type="pres">
      <dgm:prSet presAssocID="{CEA1303D-71B7-47BE-B2D8-0619A30C4177}" presName="rootConnector1" presStyleLbl="node1" presStyleIdx="0" presStyleCnt="0"/>
      <dgm:spPr/>
      <dgm:t>
        <a:bodyPr/>
        <a:lstStyle/>
        <a:p>
          <a:endParaRPr lang="zh-CN" altLang="en-US"/>
        </a:p>
      </dgm:t>
    </dgm:pt>
    <dgm:pt modelId="{4633B557-A610-4983-AFFE-90E989B8B73D}" type="pres">
      <dgm:prSet presAssocID="{CEA1303D-71B7-47BE-B2D8-0619A30C4177}" presName="hierChild2" presStyleCnt="0"/>
      <dgm:spPr/>
    </dgm:pt>
    <dgm:pt modelId="{A381F7F2-5778-4483-A326-504D3D4AD8E5}" type="pres">
      <dgm:prSet presAssocID="{CEA1303D-71B7-47BE-B2D8-0619A30C4177}" presName="hierChild3" presStyleCnt="0"/>
      <dgm:spPr/>
    </dgm:pt>
    <dgm:pt modelId="{D60ED3F5-EEF3-4A26-8B07-FF5A828D9913}" type="pres">
      <dgm:prSet presAssocID="{46A5ACEF-266D-4333-BBE7-6F1E2B0C57E7}" presName="hierRoot1" presStyleCnt="0">
        <dgm:presLayoutVars>
          <dgm:hierBranch val="init"/>
        </dgm:presLayoutVars>
      </dgm:prSet>
      <dgm:spPr/>
    </dgm:pt>
    <dgm:pt modelId="{096C35F1-8071-43E7-B257-0EB851A9F886}" type="pres">
      <dgm:prSet presAssocID="{46A5ACEF-266D-4333-BBE7-6F1E2B0C57E7}" presName="rootComposite1" presStyleCnt="0"/>
      <dgm:spPr/>
    </dgm:pt>
    <dgm:pt modelId="{45A4ABE8-2134-48A5-BD94-40FC8ACE2F5D}" type="pres">
      <dgm:prSet presAssocID="{46A5ACEF-266D-4333-BBE7-6F1E2B0C57E7}" presName="rootText1" presStyleLbl="node0" presStyleIdx="2" presStyleCnt="3">
        <dgm:presLayoutVars>
          <dgm:chPref val="3"/>
        </dgm:presLayoutVars>
      </dgm:prSet>
      <dgm:spPr/>
      <dgm:t>
        <a:bodyPr/>
        <a:lstStyle/>
        <a:p>
          <a:endParaRPr lang="zh-CN" altLang="en-US"/>
        </a:p>
      </dgm:t>
    </dgm:pt>
    <dgm:pt modelId="{092D75BA-BD5F-47FE-A6C2-FA19CF7952CD}" type="pres">
      <dgm:prSet presAssocID="{46A5ACEF-266D-4333-BBE7-6F1E2B0C57E7}" presName="rootConnector1" presStyleLbl="node1" presStyleIdx="0" presStyleCnt="0"/>
      <dgm:spPr/>
      <dgm:t>
        <a:bodyPr/>
        <a:lstStyle/>
        <a:p>
          <a:endParaRPr lang="zh-CN" altLang="en-US"/>
        </a:p>
      </dgm:t>
    </dgm:pt>
    <dgm:pt modelId="{26EADA45-FFE3-422D-AD47-368A8761AC2B}" type="pres">
      <dgm:prSet presAssocID="{46A5ACEF-266D-4333-BBE7-6F1E2B0C57E7}" presName="hierChild2" presStyleCnt="0"/>
      <dgm:spPr/>
    </dgm:pt>
    <dgm:pt modelId="{E5E646E7-98CF-4402-8421-DBB00CA9FE44}" type="pres">
      <dgm:prSet presAssocID="{071B7194-2561-4B9A-B197-4BD2EF62B444}" presName="Name37" presStyleLbl="parChTrans1D2" presStyleIdx="0" presStyleCnt="4"/>
      <dgm:spPr/>
      <dgm:t>
        <a:bodyPr/>
        <a:lstStyle/>
        <a:p>
          <a:endParaRPr lang="zh-CN" altLang="en-US"/>
        </a:p>
      </dgm:t>
    </dgm:pt>
    <dgm:pt modelId="{6F1F6A83-2136-4293-95F7-98FE29DB86FE}" type="pres">
      <dgm:prSet presAssocID="{78A08644-7AB1-4587-84D0-DFC67D5710D8}" presName="hierRoot2" presStyleCnt="0">
        <dgm:presLayoutVars>
          <dgm:hierBranch val="init"/>
        </dgm:presLayoutVars>
      </dgm:prSet>
      <dgm:spPr/>
    </dgm:pt>
    <dgm:pt modelId="{E4B7C3CD-E001-48A4-BA83-C57C4B0CB387}" type="pres">
      <dgm:prSet presAssocID="{78A08644-7AB1-4587-84D0-DFC67D5710D8}" presName="rootComposite" presStyleCnt="0"/>
      <dgm:spPr/>
    </dgm:pt>
    <dgm:pt modelId="{03C1256E-1E0E-4B61-B51B-5AA327C06363}" type="pres">
      <dgm:prSet presAssocID="{78A08644-7AB1-4587-84D0-DFC67D5710D8}" presName="rootText" presStyleLbl="node2" presStyleIdx="0" presStyleCnt="4" custLinFactNeighborX="-1698" custLinFactNeighborY="23325">
        <dgm:presLayoutVars>
          <dgm:chPref val="3"/>
        </dgm:presLayoutVars>
      </dgm:prSet>
      <dgm:spPr/>
      <dgm:t>
        <a:bodyPr/>
        <a:lstStyle/>
        <a:p>
          <a:endParaRPr lang="zh-CN" altLang="en-US"/>
        </a:p>
      </dgm:t>
    </dgm:pt>
    <dgm:pt modelId="{1A0764BE-6670-4302-85D7-5E4BD7FB995C}" type="pres">
      <dgm:prSet presAssocID="{78A08644-7AB1-4587-84D0-DFC67D5710D8}" presName="rootConnector" presStyleLbl="node2" presStyleIdx="0" presStyleCnt="4"/>
      <dgm:spPr/>
      <dgm:t>
        <a:bodyPr/>
        <a:lstStyle/>
        <a:p>
          <a:endParaRPr lang="zh-CN" altLang="en-US"/>
        </a:p>
      </dgm:t>
    </dgm:pt>
    <dgm:pt modelId="{E755B839-FDC0-4D8D-9349-A95C1D919ACD}" type="pres">
      <dgm:prSet presAssocID="{78A08644-7AB1-4587-84D0-DFC67D5710D8}" presName="hierChild4" presStyleCnt="0"/>
      <dgm:spPr/>
    </dgm:pt>
    <dgm:pt modelId="{7B2403E7-E418-4D19-BFD5-8024A1FBFD79}" type="pres">
      <dgm:prSet presAssocID="{E218D608-C58D-4283-91CC-E60C54E7537D}" presName="Name37" presStyleLbl="parChTrans1D3" presStyleIdx="0" presStyleCnt="3"/>
      <dgm:spPr/>
      <dgm:t>
        <a:bodyPr/>
        <a:lstStyle/>
        <a:p>
          <a:endParaRPr lang="zh-CN" altLang="en-US"/>
        </a:p>
      </dgm:t>
    </dgm:pt>
    <dgm:pt modelId="{C2A7ED2E-3541-4EEF-899E-8113233FD330}" type="pres">
      <dgm:prSet presAssocID="{9612AC8B-45B4-4BCD-9A99-627AEA7AA435}" presName="hierRoot2" presStyleCnt="0">
        <dgm:presLayoutVars>
          <dgm:hierBranch val="init"/>
        </dgm:presLayoutVars>
      </dgm:prSet>
      <dgm:spPr/>
    </dgm:pt>
    <dgm:pt modelId="{761C3313-A27D-45AD-9956-53936931EDE1}" type="pres">
      <dgm:prSet presAssocID="{9612AC8B-45B4-4BCD-9A99-627AEA7AA435}" presName="rootComposite" presStyleCnt="0"/>
      <dgm:spPr/>
    </dgm:pt>
    <dgm:pt modelId="{E9E26960-1EC9-4B2D-95A9-5476BE59FCC5}" type="pres">
      <dgm:prSet presAssocID="{9612AC8B-45B4-4BCD-9A99-627AEA7AA435}" presName="rootText" presStyleLbl="node3" presStyleIdx="0" presStyleCnt="3" custScaleY="174246" custLinFactNeighborX="-5390" custLinFactNeighborY="24253">
        <dgm:presLayoutVars>
          <dgm:chPref val="3"/>
        </dgm:presLayoutVars>
      </dgm:prSet>
      <dgm:spPr/>
      <dgm:t>
        <a:bodyPr/>
        <a:lstStyle/>
        <a:p>
          <a:endParaRPr lang="zh-CN" altLang="en-US"/>
        </a:p>
      </dgm:t>
    </dgm:pt>
    <dgm:pt modelId="{418DD40B-E67A-44B4-B1A0-2E4EE5650C2E}" type="pres">
      <dgm:prSet presAssocID="{9612AC8B-45B4-4BCD-9A99-627AEA7AA435}" presName="rootConnector" presStyleLbl="node3" presStyleIdx="0" presStyleCnt="3"/>
      <dgm:spPr/>
      <dgm:t>
        <a:bodyPr/>
        <a:lstStyle/>
        <a:p>
          <a:endParaRPr lang="zh-CN" altLang="en-US"/>
        </a:p>
      </dgm:t>
    </dgm:pt>
    <dgm:pt modelId="{F5715050-11CA-42FB-8EF5-CCBDB4DE0F83}" type="pres">
      <dgm:prSet presAssocID="{9612AC8B-45B4-4BCD-9A99-627AEA7AA435}" presName="hierChild4" presStyleCnt="0"/>
      <dgm:spPr/>
    </dgm:pt>
    <dgm:pt modelId="{113C012F-7184-49C8-B000-5E6ACE9015D5}" type="pres">
      <dgm:prSet presAssocID="{9612AC8B-45B4-4BCD-9A99-627AEA7AA435}" presName="hierChild5" presStyleCnt="0"/>
      <dgm:spPr/>
    </dgm:pt>
    <dgm:pt modelId="{41342794-7F00-4CEF-9339-57B3FCB26F4E}" type="pres">
      <dgm:prSet presAssocID="{78A08644-7AB1-4587-84D0-DFC67D5710D8}" presName="hierChild5" presStyleCnt="0"/>
      <dgm:spPr/>
    </dgm:pt>
    <dgm:pt modelId="{3C5F9F59-4C3A-4276-9CF1-013DBC03C8FC}" type="pres">
      <dgm:prSet presAssocID="{429543D4-9083-479D-B294-D4DCD5C0CD4E}" presName="Name37" presStyleLbl="parChTrans1D2" presStyleIdx="1" presStyleCnt="4"/>
      <dgm:spPr/>
      <dgm:t>
        <a:bodyPr/>
        <a:lstStyle/>
        <a:p>
          <a:endParaRPr lang="zh-CN" altLang="en-US"/>
        </a:p>
      </dgm:t>
    </dgm:pt>
    <dgm:pt modelId="{0352079F-DFD8-47E3-958C-A1955BB43E76}" type="pres">
      <dgm:prSet presAssocID="{EA418AC6-F0A3-4DAE-B879-D2334F007BCE}" presName="hierRoot2" presStyleCnt="0">
        <dgm:presLayoutVars>
          <dgm:hierBranch val="init"/>
        </dgm:presLayoutVars>
      </dgm:prSet>
      <dgm:spPr/>
    </dgm:pt>
    <dgm:pt modelId="{9AA9214E-0F55-4376-BEA3-BF67DE7DD3D0}" type="pres">
      <dgm:prSet presAssocID="{EA418AC6-F0A3-4DAE-B879-D2334F007BCE}" presName="rootComposite" presStyleCnt="0"/>
      <dgm:spPr/>
    </dgm:pt>
    <dgm:pt modelId="{83DCBFC0-450D-42DF-9084-CB87588C3CA8}" type="pres">
      <dgm:prSet presAssocID="{EA418AC6-F0A3-4DAE-B879-D2334F007BCE}" presName="rootText" presStyleLbl="node2" presStyleIdx="1" presStyleCnt="4" custLinFactNeighborX="-1698" custLinFactNeighborY="23325">
        <dgm:presLayoutVars>
          <dgm:chPref val="3"/>
        </dgm:presLayoutVars>
      </dgm:prSet>
      <dgm:spPr/>
      <dgm:t>
        <a:bodyPr/>
        <a:lstStyle/>
        <a:p>
          <a:endParaRPr lang="zh-CN" altLang="en-US"/>
        </a:p>
      </dgm:t>
    </dgm:pt>
    <dgm:pt modelId="{6DDB2BE0-8006-4AA1-B5E2-C1BDDF3411A9}" type="pres">
      <dgm:prSet presAssocID="{EA418AC6-F0A3-4DAE-B879-D2334F007BCE}" presName="rootConnector" presStyleLbl="node2" presStyleIdx="1" presStyleCnt="4"/>
      <dgm:spPr/>
      <dgm:t>
        <a:bodyPr/>
        <a:lstStyle/>
        <a:p>
          <a:endParaRPr lang="zh-CN" altLang="en-US"/>
        </a:p>
      </dgm:t>
    </dgm:pt>
    <dgm:pt modelId="{CFD3FEE1-08A5-46E0-BEED-56223D83355E}" type="pres">
      <dgm:prSet presAssocID="{EA418AC6-F0A3-4DAE-B879-D2334F007BCE}" presName="hierChild4" presStyleCnt="0"/>
      <dgm:spPr/>
    </dgm:pt>
    <dgm:pt modelId="{E7F09C23-AD5F-4849-8EA0-876C8ED3475C}" type="pres">
      <dgm:prSet presAssocID="{773F39B7-CB60-469C-A121-7FC076807160}" presName="Name37" presStyleLbl="parChTrans1D3" presStyleIdx="1" presStyleCnt="3"/>
      <dgm:spPr/>
      <dgm:t>
        <a:bodyPr/>
        <a:lstStyle/>
        <a:p>
          <a:endParaRPr lang="zh-CN" altLang="en-US"/>
        </a:p>
      </dgm:t>
    </dgm:pt>
    <dgm:pt modelId="{699CB538-BC54-49B7-8234-69E09565B4A0}" type="pres">
      <dgm:prSet presAssocID="{91C67169-89B4-4FBA-AEFF-9A546F223E54}" presName="hierRoot2" presStyleCnt="0">
        <dgm:presLayoutVars>
          <dgm:hierBranch val="init"/>
        </dgm:presLayoutVars>
      </dgm:prSet>
      <dgm:spPr/>
    </dgm:pt>
    <dgm:pt modelId="{21F99160-3B69-4357-8F29-0F70AC2F2D92}" type="pres">
      <dgm:prSet presAssocID="{91C67169-89B4-4FBA-AEFF-9A546F223E54}" presName="rootComposite" presStyleCnt="0"/>
      <dgm:spPr/>
    </dgm:pt>
    <dgm:pt modelId="{1F7BF34F-ABF6-4E07-B9AC-30EC3B778346}" type="pres">
      <dgm:prSet presAssocID="{91C67169-89B4-4FBA-AEFF-9A546F223E54}" presName="rootText" presStyleLbl="node3" presStyleIdx="1" presStyleCnt="3" custLinFactNeighborX="-5390" custLinFactNeighborY="24253">
        <dgm:presLayoutVars>
          <dgm:chPref val="3"/>
        </dgm:presLayoutVars>
      </dgm:prSet>
      <dgm:spPr/>
      <dgm:t>
        <a:bodyPr/>
        <a:lstStyle/>
        <a:p>
          <a:endParaRPr lang="zh-CN" altLang="en-US"/>
        </a:p>
      </dgm:t>
    </dgm:pt>
    <dgm:pt modelId="{D6301121-80F0-4D5F-B163-4632E5DAF352}" type="pres">
      <dgm:prSet presAssocID="{91C67169-89B4-4FBA-AEFF-9A546F223E54}" presName="rootConnector" presStyleLbl="node3" presStyleIdx="1" presStyleCnt="3"/>
      <dgm:spPr/>
      <dgm:t>
        <a:bodyPr/>
        <a:lstStyle/>
        <a:p>
          <a:endParaRPr lang="zh-CN" altLang="en-US"/>
        </a:p>
      </dgm:t>
    </dgm:pt>
    <dgm:pt modelId="{2AC0F102-7C4E-4245-B6F7-BD9FD69F0DC8}" type="pres">
      <dgm:prSet presAssocID="{91C67169-89B4-4FBA-AEFF-9A546F223E54}" presName="hierChild4" presStyleCnt="0"/>
      <dgm:spPr/>
    </dgm:pt>
    <dgm:pt modelId="{B5408D92-0F33-411E-8EE0-28355042E234}" type="pres">
      <dgm:prSet presAssocID="{91C67169-89B4-4FBA-AEFF-9A546F223E54}" presName="hierChild5" presStyleCnt="0"/>
      <dgm:spPr/>
    </dgm:pt>
    <dgm:pt modelId="{9A8A8E29-864B-40F3-AA3C-9E793B2E1EFF}" type="pres">
      <dgm:prSet presAssocID="{EA418AC6-F0A3-4DAE-B879-D2334F007BCE}" presName="hierChild5" presStyleCnt="0"/>
      <dgm:spPr/>
    </dgm:pt>
    <dgm:pt modelId="{868E3706-726F-4AAE-83BF-12092E43CA3F}" type="pres">
      <dgm:prSet presAssocID="{87DB55B0-FCC7-451B-B07B-12EBA1474EC4}" presName="Name37" presStyleLbl="parChTrans1D2" presStyleIdx="2" presStyleCnt="4"/>
      <dgm:spPr/>
      <dgm:t>
        <a:bodyPr/>
        <a:lstStyle/>
        <a:p>
          <a:endParaRPr lang="zh-CN" altLang="en-US"/>
        </a:p>
      </dgm:t>
    </dgm:pt>
    <dgm:pt modelId="{6F0AF8F3-6537-4F08-9A81-CD4B958ACCB6}" type="pres">
      <dgm:prSet presAssocID="{7A30AD7E-41F4-497D-BC63-0548228C0CA6}" presName="hierRoot2" presStyleCnt="0">
        <dgm:presLayoutVars>
          <dgm:hierBranch val="init"/>
        </dgm:presLayoutVars>
      </dgm:prSet>
      <dgm:spPr/>
    </dgm:pt>
    <dgm:pt modelId="{614F996F-1F60-4356-9827-3A81A6D8DFB5}" type="pres">
      <dgm:prSet presAssocID="{7A30AD7E-41F4-497D-BC63-0548228C0CA6}" presName="rootComposite" presStyleCnt="0"/>
      <dgm:spPr/>
    </dgm:pt>
    <dgm:pt modelId="{1610FE3E-6859-44B8-AC02-48E08617B07E}" type="pres">
      <dgm:prSet presAssocID="{7A30AD7E-41F4-497D-BC63-0548228C0CA6}" presName="rootText" presStyleLbl="node2" presStyleIdx="2" presStyleCnt="4" custLinFactNeighborX="-6790" custLinFactNeighborY="23325">
        <dgm:presLayoutVars>
          <dgm:chPref val="3"/>
        </dgm:presLayoutVars>
      </dgm:prSet>
      <dgm:spPr/>
      <dgm:t>
        <a:bodyPr/>
        <a:lstStyle/>
        <a:p>
          <a:endParaRPr lang="zh-CN" altLang="en-US"/>
        </a:p>
      </dgm:t>
    </dgm:pt>
    <dgm:pt modelId="{DDEAE5D1-8BC6-4ED6-9125-856294C62798}" type="pres">
      <dgm:prSet presAssocID="{7A30AD7E-41F4-497D-BC63-0548228C0CA6}" presName="rootConnector" presStyleLbl="node2" presStyleIdx="2" presStyleCnt="4"/>
      <dgm:spPr/>
      <dgm:t>
        <a:bodyPr/>
        <a:lstStyle/>
        <a:p>
          <a:endParaRPr lang="zh-CN" altLang="en-US"/>
        </a:p>
      </dgm:t>
    </dgm:pt>
    <dgm:pt modelId="{6120B858-483A-47A3-B1BF-A5784A08BC1E}" type="pres">
      <dgm:prSet presAssocID="{7A30AD7E-41F4-497D-BC63-0548228C0CA6}" presName="hierChild4" presStyleCnt="0"/>
      <dgm:spPr/>
    </dgm:pt>
    <dgm:pt modelId="{0971F810-8AF6-449B-BF20-A447443ADE4D}" type="pres">
      <dgm:prSet presAssocID="{2ACF72F8-2678-4077-8903-DF287AEE968C}" presName="Name37" presStyleLbl="parChTrans1D3" presStyleIdx="2" presStyleCnt="3"/>
      <dgm:spPr/>
      <dgm:t>
        <a:bodyPr/>
        <a:lstStyle/>
        <a:p>
          <a:endParaRPr lang="zh-CN" altLang="en-US"/>
        </a:p>
      </dgm:t>
    </dgm:pt>
    <dgm:pt modelId="{42B05679-0B93-46CA-901D-31861646ED9D}" type="pres">
      <dgm:prSet presAssocID="{01B6D1CF-1DE2-43EF-936F-AF1C74B576F1}" presName="hierRoot2" presStyleCnt="0">
        <dgm:presLayoutVars>
          <dgm:hierBranch val="init"/>
        </dgm:presLayoutVars>
      </dgm:prSet>
      <dgm:spPr/>
    </dgm:pt>
    <dgm:pt modelId="{00A1B811-0F93-4002-AD41-F618A72198A3}" type="pres">
      <dgm:prSet presAssocID="{01B6D1CF-1DE2-43EF-936F-AF1C74B576F1}" presName="rootComposite" presStyleCnt="0"/>
      <dgm:spPr/>
    </dgm:pt>
    <dgm:pt modelId="{6C24DC89-AAB7-4EC6-AB99-A0603D9D57F8}" type="pres">
      <dgm:prSet presAssocID="{01B6D1CF-1DE2-43EF-936F-AF1C74B576F1}" presName="rootText" presStyleLbl="node3" presStyleIdx="2" presStyleCnt="3" custScaleX="115209" custLinFactNeighborX="-5390" custLinFactNeighborY="24253">
        <dgm:presLayoutVars>
          <dgm:chPref val="3"/>
        </dgm:presLayoutVars>
      </dgm:prSet>
      <dgm:spPr/>
      <dgm:t>
        <a:bodyPr/>
        <a:lstStyle/>
        <a:p>
          <a:endParaRPr lang="zh-CN" altLang="en-US"/>
        </a:p>
      </dgm:t>
    </dgm:pt>
    <dgm:pt modelId="{30F9FEC6-16EE-4560-A8B0-86A7E39F0754}" type="pres">
      <dgm:prSet presAssocID="{01B6D1CF-1DE2-43EF-936F-AF1C74B576F1}" presName="rootConnector" presStyleLbl="node3" presStyleIdx="2" presStyleCnt="3"/>
      <dgm:spPr/>
      <dgm:t>
        <a:bodyPr/>
        <a:lstStyle/>
        <a:p>
          <a:endParaRPr lang="zh-CN" altLang="en-US"/>
        </a:p>
      </dgm:t>
    </dgm:pt>
    <dgm:pt modelId="{0E1E85BD-4B7C-41B8-9840-848E4ED4573E}" type="pres">
      <dgm:prSet presAssocID="{01B6D1CF-1DE2-43EF-936F-AF1C74B576F1}" presName="hierChild4" presStyleCnt="0"/>
      <dgm:spPr/>
    </dgm:pt>
    <dgm:pt modelId="{10D97504-83DD-4123-9CD6-44D1F20CE570}" type="pres">
      <dgm:prSet presAssocID="{01B6D1CF-1DE2-43EF-936F-AF1C74B576F1}" presName="hierChild5" presStyleCnt="0"/>
      <dgm:spPr/>
    </dgm:pt>
    <dgm:pt modelId="{1DCB92DE-8E07-4113-BCB1-0AD7583E4628}" type="pres">
      <dgm:prSet presAssocID="{7A30AD7E-41F4-497D-BC63-0548228C0CA6}" presName="hierChild5" presStyleCnt="0"/>
      <dgm:spPr/>
    </dgm:pt>
    <dgm:pt modelId="{F3901967-08E2-4783-889C-105190EA3D7F}" type="pres">
      <dgm:prSet presAssocID="{490CBAFE-FD75-41CD-837E-78EA22EB6CBF}" presName="Name37" presStyleLbl="parChTrans1D2" presStyleIdx="3" presStyleCnt="4"/>
      <dgm:spPr/>
      <dgm:t>
        <a:bodyPr/>
        <a:lstStyle/>
        <a:p>
          <a:endParaRPr lang="zh-CN" altLang="en-US"/>
        </a:p>
      </dgm:t>
    </dgm:pt>
    <dgm:pt modelId="{AB30F06F-5393-4FFC-A33E-B611CBB5F4C4}" type="pres">
      <dgm:prSet presAssocID="{1E58DDD6-1F88-4F2B-911B-644E90C80972}" presName="hierRoot2" presStyleCnt="0">
        <dgm:presLayoutVars>
          <dgm:hierBranch val="init"/>
        </dgm:presLayoutVars>
      </dgm:prSet>
      <dgm:spPr/>
    </dgm:pt>
    <dgm:pt modelId="{3EBBE8F0-DE84-4ADC-B83A-366F09241005}" type="pres">
      <dgm:prSet presAssocID="{1E58DDD6-1F88-4F2B-911B-644E90C80972}" presName="rootComposite" presStyleCnt="0"/>
      <dgm:spPr/>
    </dgm:pt>
    <dgm:pt modelId="{57774976-3736-4D7D-BEE5-A670883914FF}" type="pres">
      <dgm:prSet presAssocID="{1E58DDD6-1F88-4F2B-911B-644E90C80972}" presName="rootText" presStyleLbl="node2" presStyleIdx="3" presStyleCnt="4" custLinFactNeighborX="-5390" custLinFactNeighborY="24253">
        <dgm:presLayoutVars>
          <dgm:chPref val="3"/>
        </dgm:presLayoutVars>
      </dgm:prSet>
      <dgm:spPr/>
      <dgm:t>
        <a:bodyPr/>
        <a:lstStyle/>
        <a:p>
          <a:endParaRPr lang="zh-CN" altLang="en-US"/>
        </a:p>
      </dgm:t>
    </dgm:pt>
    <dgm:pt modelId="{EEEFAC85-EC8A-48A0-BCC6-6050E44039E2}" type="pres">
      <dgm:prSet presAssocID="{1E58DDD6-1F88-4F2B-911B-644E90C80972}" presName="rootConnector" presStyleLbl="node2" presStyleIdx="3" presStyleCnt="4"/>
      <dgm:spPr/>
      <dgm:t>
        <a:bodyPr/>
        <a:lstStyle/>
        <a:p>
          <a:endParaRPr lang="zh-CN" altLang="en-US"/>
        </a:p>
      </dgm:t>
    </dgm:pt>
    <dgm:pt modelId="{5C3C587A-5D35-4A3A-9761-EEF9C8E71C20}" type="pres">
      <dgm:prSet presAssocID="{1E58DDD6-1F88-4F2B-911B-644E90C80972}" presName="hierChild4" presStyleCnt="0"/>
      <dgm:spPr/>
    </dgm:pt>
    <dgm:pt modelId="{BD2BD7F1-90E7-453A-9036-049D5D5901F2}" type="pres">
      <dgm:prSet presAssocID="{1E58DDD6-1F88-4F2B-911B-644E90C80972}" presName="hierChild5" presStyleCnt="0"/>
      <dgm:spPr/>
    </dgm:pt>
    <dgm:pt modelId="{DB3328A0-23D9-47B3-A4B3-E589933C836B}" type="pres">
      <dgm:prSet presAssocID="{46A5ACEF-266D-4333-BBE7-6F1E2B0C57E7}" presName="hierChild3" presStyleCnt="0"/>
      <dgm:spPr/>
    </dgm:pt>
  </dgm:ptLst>
  <dgm:cxnLst>
    <dgm:cxn modelId="{15F8CA10-804A-4C81-90A5-337A91F317D1}" type="presOf" srcId="{46A5ACEF-266D-4333-BBE7-6F1E2B0C57E7}" destId="{45A4ABE8-2134-48A5-BD94-40FC8ACE2F5D}" srcOrd="0" destOrd="0" presId="urn:microsoft.com/office/officeart/2005/8/layout/orgChart1"/>
    <dgm:cxn modelId="{CFC7D7A3-CDA5-49FC-A702-EF49174B5E83}" type="presOf" srcId="{78A08644-7AB1-4587-84D0-DFC67D5710D8}" destId="{03C1256E-1E0E-4B61-B51B-5AA327C06363}" srcOrd="0" destOrd="0" presId="urn:microsoft.com/office/officeart/2005/8/layout/orgChart1"/>
    <dgm:cxn modelId="{7FFEB949-9C7C-4F37-95A5-9ABCA5D53C3A}" type="presOf" srcId="{91C67169-89B4-4FBA-AEFF-9A546F223E54}" destId="{1F7BF34F-ABF6-4E07-B9AC-30EC3B778346}" srcOrd="0" destOrd="0" presId="urn:microsoft.com/office/officeart/2005/8/layout/orgChart1"/>
    <dgm:cxn modelId="{694B9C5D-5481-40CD-99AE-5C03F583C81A}" type="presOf" srcId="{78A08644-7AB1-4587-84D0-DFC67D5710D8}" destId="{1A0764BE-6670-4302-85D7-5E4BD7FB995C}" srcOrd="1" destOrd="0" presId="urn:microsoft.com/office/officeart/2005/8/layout/orgChart1"/>
    <dgm:cxn modelId="{1ADD809F-6B42-4D90-99BC-61A2732A1C67}" type="presOf" srcId="{773F39B7-CB60-469C-A121-7FC076807160}" destId="{E7F09C23-AD5F-4849-8EA0-876C8ED3475C}" srcOrd="0" destOrd="0" presId="urn:microsoft.com/office/officeart/2005/8/layout/orgChart1"/>
    <dgm:cxn modelId="{DFD8A673-0068-48EA-A6E2-483BC5774067}" srcId="{46A5ACEF-266D-4333-BBE7-6F1E2B0C57E7}" destId="{7A30AD7E-41F4-497D-BC63-0548228C0CA6}" srcOrd="2" destOrd="0" parTransId="{87DB55B0-FCC7-451B-B07B-12EBA1474EC4}" sibTransId="{FA56552A-38CD-4396-B8CF-FB8C3A485EB3}"/>
    <dgm:cxn modelId="{9031B37C-9F95-4F69-9909-A6B90F6ACF2F}" type="presOf" srcId="{6C513A3E-72D5-4C51-B426-DA16FA5B1ED3}" destId="{6C3F58CA-70B9-42BD-96C8-C09FFB32A19D}" srcOrd="0" destOrd="0" presId="urn:microsoft.com/office/officeart/2005/8/layout/orgChart1"/>
    <dgm:cxn modelId="{E77A9EDF-0E9D-446C-8454-B09285AFF29E}" srcId="{6C513A3E-72D5-4C51-B426-DA16FA5B1ED3}" destId="{CEA1303D-71B7-47BE-B2D8-0619A30C4177}" srcOrd="1" destOrd="0" parTransId="{22A5A273-F07D-41BE-934E-4A3BC0366AE8}" sibTransId="{F02DF9DB-7FCA-4B33-BE0A-D390D541A8EF}"/>
    <dgm:cxn modelId="{3384D253-C9EB-46AC-9917-78F995C1C75B}" type="presOf" srcId="{071B7194-2561-4B9A-B197-4BD2EF62B444}" destId="{E5E646E7-98CF-4402-8421-DBB00CA9FE44}" srcOrd="0" destOrd="0" presId="urn:microsoft.com/office/officeart/2005/8/layout/orgChart1"/>
    <dgm:cxn modelId="{7996FDA1-F49E-4D1D-8F0D-A122406E05E8}" srcId="{6C513A3E-72D5-4C51-B426-DA16FA5B1ED3}" destId="{E20BE97D-DE8C-488C-A717-7B69D766A8AA}" srcOrd="0" destOrd="0" parTransId="{C463142A-C81E-4B76-9F6E-CB5637EC57FE}" sibTransId="{33EFDE13-68F5-4407-9E23-4F3065E66A20}"/>
    <dgm:cxn modelId="{B6B7E973-5220-4738-BFD6-F897CBDF5279}" type="presOf" srcId="{9612AC8B-45B4-4BCD-9A99-627AEA7AA435}" destId="{E9E26960-1EC9-4B2D-95A9-5476BE59FCC5}" srcOrd="0" destOrd="0" presId="urn:microsoft.com/office/officeart/2005/8/layout/orgChart1"/>
    <dgm:cxn modelId="{B15AE8F8-343A-484A-A031-C0DD9B0C2AF7}" type="presOf" srcId="{91C67169-89B4-4FBA-AEFF-9A546F223E54}" destId="{D6301121-80F0-4D5F-B163-4632E5DAF352}" srcOrd="1" destOrd="0" presId="urn:microsoft.com/office/officeart/2005/8/layout/orgChart1"/>
    <dgm:cxn modelId="{921202FD-667B-409A-8F90-C7A9E84AD6D5}" type="presOf" srcId="{87DB55B0-FCC7-451B-B07B-12EBA1474EC4}" destId="{868E3706-726F-4AAE-83BF-12092E43CA3F}" srcOrd="0" destOrd="0" presId="urn:microsoft.com/office/officeart/2005/8/layout/orgChart1"/>
    <dgm:cxn modelId="{7F8B5AC7-0B54-47A2-BF00-770971559E4A}" type="presOf" srcId="{490CBAFE-FD75-41CD-837E-78EA22EB6CBF}" destId="{F3901967-08E2-4783-889C-105190EA3D7F}" srcOrd="0" destOrd="0" presId="urn:microsoft.com/office/officeart/2005/8/layout/orgChart1"/>
    <dgm:cxn modelId="{CB924CC4-99CF-401A-9CC4-75F99D08807F}" type="presOf" srcId="{EA418AC6-F0A3-4DAE-B879-D2334F007BCE}" destId="{83DCBFC0-450D-42DF-9084-CB87588C3CA8}" srcOrd="0" destOrd="0" presId="urn:microsoft.com/office/officeart/2005/8/layout/orgChart1"/>
    <dgm:cxn modelId="{18686713-D64B-422C-91E4-E75307226084}" type="presOf" srcId="{E218D608-C58D-4283-91CC-E60C54E7537D}" destId="{7B2403E7-E418-4D19-BFD5-8024A1FBFD79}" srcOrd="0" destOrd="0" presId="urn:microsoft.com/office/officeart/2005/8/layout/orgChart1"/>
    <dgm:cxn modelId="{1A91199E-1719-4412-8D24-DA514088D962}" srcId="{46A5ACEF-266D-4333-BBE7-6F1E2B0C57E7}" destId="{EA418AC6-F0A3-4DAE-B879-D2334F007BCE}" srcOrd="1" destOrd="0" parTransId="{429543D4-9083-479D-B294-D4DCD5C0CD4E}" sibTransId="{F5221456-C52F-4ED4-BC24-0130F8A929D6}"/>
    <dgm:cxn modelId="{77EAE695-DC39-4FD3-BA54-86E9655767E5}" srcId="{7A30AD7E-41F4-497D-BC63-0548228C0CA6}" destId="{01B6D1CF-1DE2-43EF-936F-AF1C74B576F1}" srcOrd="0" destOrd="0" parTransId="{2ACF72F8-2678-4077-8903-DF287AEE968C}" sibTransId="{BD807514-8E79-49C4-B0F3-B7903E76493C}"/>
    <dgm:cxn modelId="{ADC12E3D-C69A-4011-8F92-2621ED8A1847}" type="presOf" srcId="{429543D4-9083-479D-B294-D4DCD5C0CD4E}" destId="{3C5F9F59-4C3A-4276-9CF1-013DBC03C8FC}" srcOrd="0" destOrd="0" presId="urn:microsoft.com/office/officeart/2005/8/layout/orgChart1"/>
    <dgm:cxn modelId="{9638D5AA-A958-4A6E-8C01-FEEB72BE3C19}" type="presOf" srcId="{46A5ACEF-266D-4333-BBE7-6F1E2B0C57E7}" destId="{092D75BA-BD5F-47FE-A6C2-FA19CF7952CD}" srcOrd="1" destOrd="0" presId="urn:microsoft.com/office/officeart/2005/8/layout/orgChart1"/>
    <dgm:cxn modelId="{561088B6-7B57-4036-8A6E-EC66094D380D}" type="presOf" srcId="{7A30AD7E-41F4-497D-BC63-0548228C0CA6}" destId="{DDEAE5D1-8BC6-4ED6-9125-856294C62798}" srcOrd="1" destOrd="0" presId="urn:microsoft.com/office/officeart/2005/8/layout/orgChart1"/>
    <dgm:cxn modelId="{678C619E-D871-4913-8613-5A2EED4B7BC0}" srcId="{78A08644-7AB1-4587-84D0-DFC67D5710D8}" destId="{9612AC8B-45B4-4BCD-9A99-627AEA7AA435}" srcOrd="0" destOrd="0" parTransId="{E218D608-C58D-4283-91CC-E60C54E7537D}" sibTransId="{6CFF4DA9-CE0E-45A4-AF9D-34AE5D79EDC6}"/>
    <dgm:cxn modelId="{B910F316-C449-40D2-9FF2-6666480BF349}" srcId="{EA418AC6-F0A3-4DAE-B879-D2334F007BCE}" destId="{91C67169-89B4-4FBA-AEFF-9A546F223E54}" srcOrd="0" destOrd="0" parTransId="{773F39B7-CB60-469C-A121-7FC076807160}" sibTransId="{9B8F3C17-45D7-49AD-B4D7-4C907CF84648}"/>
    <dgm:cxn modelId="{A9C51FD7-7B5F-4C13-B8BD-39767985F178}" type="presOf" srcId="{E20BE97D-DE8C-488C-A717-7B69D766A8AA}" destId="{932FC173-2BD6-4780-BA73-4069DEFBA942}" srcOrd="1" destOrd="0" presId="urn:microsoft.com/office/officeart/2005/8/layout/orgChart1"/>
    <dgm:cxn modelId="{00F0017B-B01C-40F2-9857-ADD278264BD8}" type="presOf" srcId="{1E58DDD6-1F88-4F2B-911B-644E90C80972}" destId="{57774976-3736-4D7D-BEE5-A670883914FF}" srcOrd="0" destOrd="0" presId="urn:microsoft.com/office/officeart/2005/8/layout/orgChart1"/>
    <dgm:cxn modelId="{BE75FD93-8254-46F0-B425-952771B191A4}" type="presOf" srcId="{CEA1303D-71B7-47BE-B2D8-0619A30C4177}" destId="{5422018D-58A4-4E83-855F-E49BA158BB4A}" srcOrd="0" destOrd="0" presId="urn:microsoft.com/office/officeart/2005/8/layout/orgChart1"/>
    <dgm:cxn modelId="{82BEB714-7F3F-4634-A051-1305254F6F6B}" type="presOf" srcId="{CEA1303D-71B7-47BE-B2D8-0619A30C4177}" destId="{E6E3F2E6-BE18-4ABE-95E1-663825EA2532}" srcOrd="1" destOrd="0" presId="urn:microsoft.com/office/officeart/2005/8/layout/orgChart1"/>
    <dgm:cxn modelId="{3BEC3736-E89F-44E2-BFEC-1D648478975B}" type="presOf" srcId="{1E58DDD6-1F88-4F2B-911B-644E90C80972}" destId="{EEEFAC85-EC8A-48A0-BCC6-6050E44039E2}" srcOrd="1" destOrd="0" presId="urn:microsoft.com/office/officeart/2005/8/layout/orgChart1"/>
    <dgm:cxn modelId="{11C6A9A3-2570-44B2-A700-655457BEE49C}" type="presOf" srcId="{7A30AD7E-41F4-497D-BC63-0548228C0CA6}" destId="{1610FE3E-6859-44B8-AC02-48E08617B07E}" srcOrd="0" destOrd="0" presId="urn:microsoft.com/office/officeart/2005/8/layout/orgChart1"/>
    <dgm:cxn modelId="{91131D77-39DA-4EC2-A6ED-F6195E9AB281}" type="presOf" srcId="{01B6D1CF-1DE2-43EF-936F-AF1C74B576F1}" destId="{6C24DC89-AAB7-4EC6-AB99-A0603D9D57F8}" srcOrd="0" destOrd="0" presId="urn:microsoft.com/office/officeart/2005/8/layout/orgChart1"/>
    <dgm:cxn modelId="{8DD6528D-E92C-406F-B135-108036D8E726}" type="presOf" srcId="{E20BE97D-DE8C-488C-A717-7B69D766A8AA}" destId="{050D341C-FECD-47CA-B558-EE02FE951C88}" srcOrd="0" destOrd="0" presId="urn:microsoft.com/office/officeart/2005/8/layout/orgChart1"/>
    <dgm:cxn modelId="{F18EE55A-6FD5-409A-9A9D-4F1FC877ED05}" srcId="{46A5ACEF-266D-4333-BBE7-6F1E2B0C57E7}" destId="{1E58DDD6-1F88-4F2B-911B-644E90C80972}" srcOrd="3" destOrd="0" parTransId="{490CBAFE-FD75-41CD-837E-78EA22EB6CBF}" sibTransId="{A6490B71-4253-492D-AB8A-E67A85E35D05}"/>
    <dgm:cxn modelId="{BCDC6BAB-9DA6-448E-A6A4-1A5B821F8DE3}" srcId="{46A5ACEF-266D-4333-BBE7-6F1E2B0C57E7}" destId="{78A08644-7AB1-4587-84D0-DFC67D5710D8}" srcOrd="0" destOrd="0" parTransId="{071B7194-2561-4B9A-B197-4BD2EF62B444}" sibTransId="{90C346CB-2892-4E8E-9341-2CB708B1C663}"/>
    <dgm:cxn modelId="{D2D83937-8079-4536-A960-CEBB5D9FA5A8}" type="presOf" srcId="{01B6D1CF-1DE2-43EF-936F-AF1C74B576F1}" destId="{30F9FEC6-16EE-4560-A8B0-86A7E39F0754}" srcOrd="1" destOrd="0" presId="urn:microsoft.com/office/officeart/2005/8/layout/orgChart1"/>
    <dgm:cxn modelId="{223A613F-65C4-4754-8349-8D9276A9076C}" type="presOf" srcId="{9612AC8B-45B4-4BCD-9A99-627AEA7AA435}" destId="{418DD40B-E67A-44B4-B1A0-2E4EE5650C2E}" srcOrd="1" destOrd="0" presId="urn:microsoft.com/office/officeart/2005/8/layout/orgChart1"/>
    <dgm:cxn modelId="{78024FA5-BE5A-4045-953A-8E9956954B21}" type="presOf" srcId="{2ACF72F8-2678-4077-8903-DF287AEE968C}" destId="{0971F810-8AF6-449B-BF20-A447443ADE4D}" srcOrd="0" destOrd="0" presId="urn:microsoft.com/office/officeart/2005/8/layout/orgChart1"/>
    <dgm:cxn modelId="{6CBDE7F9-392C-4F0E-A962-71F5C3440C12}" srcId="{6C513A3E-72D5-4C51-B426-DA16FA5B1ED3}" destId="{46A5ACEF-266D-4333-BBE7-6F1E2B0C57E7}" srcOrd="2" destOrd="0" parTransId="{893623A4-6E68-4ECD-9995-836630F3C4B6}" sibTransId="{237B090F-9696-4362-ADDC-CAE687DBBB87}"/>
    <dgm:cxn modelId="{EBE12125-D3DB-4098-8AB1-FE2F3D23F1E1}" type="presOf" srcId="{EA418AC6-F0A3-4DAE-B879-D2334F007BCE}" destId="{6DDB2BE0-8006-4AA1-B5E2-C1BDDF3411A9}" srcOrd="1" destOrd="0" presId="urn:microsoft.com/office/officeart/2005/8/layout/orgChart1"/>
    <dgm:cxn modelId="{A1A42FC6-3924-4D1B-9BA2-FFE1B27807F7}" type="presParOf" srcId="{6C3F58CA-70B9-42BD-96C8-C09FFB32A19D}" destId="{B145AD86-F3BA-4ACA-9F5A-7076F72F2C69}" srcOrd="0" destOrd="0" presId="urn:microsoft.com/office/officeart/2005/8/layout/orgChart1"/>
    <dgm:cxn modelId="{0089CFA6-3E65-486C-BBB3-FBBEA230D8E0}" type="presParOf" srcId="{B145AD86-F3BA-4ACA-9F5A-7076F72F2C69}" destId="{748B766B-3E91-462D-83FC-CFD78EDCDBC2}" srcOrd="0" destOrd="0" presId="urn:microsoft.com/office/officeart/2005/8/layout/orgChart1"/>
    <dgm:cxn modelId="{F626311D-1229-4AA4-A897-E501C306935F}" type="presParOf" srcId="{748B766B-3E91-462D-83FC-CFD78EDCDBC2}" destId="{050D341C-FECD-47CA-B558-EE02FE951C88}" srcOrd="0" destOrd="0" presId="urn:microsoft.com/office/officeart/2005/8/layout/orgChart1"/>
    <dgm:cxn modelId="{896E8E31-B18B-46E5-A425-85DB3D4E2999}" type="presParOf" srcId="{748B766B-3E91-462D-83FC-CFD78EDCDBC2}" destId="{932FC173-2BD6-4780-BA73-4069DEFBA942}" srcOrd="1" destOrd="0" presId="urn:microsoft.com/office/officeart/2005/8/layout/orgChart1"/>
    <dgm:cxn modelId="{F715E896-1FDF-477B-83DC-147BFF5837C2}" type="presParOf" srcId="{B145AD86-F3BA-4ACA-9F5A-7076F72F2C69}" destId="{720B57E2-76A1-4B1C-BC01-F5A108181C18}" srcOrd="1" destOrd="0" presId="urn:microsoft.com/office/officeart/2005/8/layout/orgChart1"/>
    <dgm:cxn modelId="{6310FD4F-8B9A-47C8-B398-BCA56401BEA6}" type="presParOf" srcId="{B145AD86-F3BA-4ACA-9F5A-7076F72F2C69}" destId="{0538800F-963F-47C3-85B3-0813524F9EFD}" srcOrd="2" destOrd="0" presId="urn:microsoft.com/office/officeart/2005/8/layout/orgChart1"/>
    <dgm:cxn modelId="{61F144A3-46E1-4006-8D3A-86987D9C1518}" type="presParOf" srcId="{6C3F58CA-70B9-42BD-96C8-C09FFB32A19D}" destId="{0DCA3915-DF7E-41AC-BE1D-99D1AE886F50}" srcOrd="1" destOrd="0" presId="urn:microsoft.com/office/officeart/2005/8/layout/orgChart1"/>
    <dgm:cxn modelId="{A171DD9C-2FD7-4252-AB22-1BDBA23056CD}" type="presParOf" srcId="{0DCA3915-DF7E-41AC-BE1D-99D1AE886F50}" destId="{E2828B7B-DEAE-471B-8476-9A2267C53913}" srcOrd="0" destOrd="0" presId="urn:microsoft.com/office/officeart/2005/8/layout/orgChart1"/>
    <dgm:cxn modelId="{877022C7-D1BF-4C14-B9C8-7FC783B09085}" type="presParOf" srcId="{E2828B7B-DEAE-471B-8476-9A2267C53913}" destId="{5422018D-58A4-4E83-855F-E49BA158BB4A}" srcOrd="0" destOrd="0" presId="urn:microsoft.com/office/officeart/2005/8/layout/orgChart1"/>
    <dgm:cxn modelId="{9779A4A5-D2D7-4F7C-AA47-CF36A1C68071}" type="presParOf" srcId="{E2828B7B-DEAE-471B-8476-9A2267C53913}" destId="{E6E3F2E6-BE18-4ABE-95E1-663825EA2532}" srcOrd="1" destOrd="0" presId="urn:microsoft.com/office/officeart/2005/8/layout/orgChart1"/>
    <dgm:cxn modelId="{19847294-0B9A-4976-87A7-9F2E4D3866D1}" type="presParOf" srcId="{0DCA3915-DF7E-41AC-BE1D-99D1AE886F50}" destId="{4633B557-A610-4983-AFFE-90E989B8B73D}" srcOrd="1" destOrd="0" presId="urn:microsoft.com/office/officeart/2005/8/layout/orgChart1"/>
    <dgm:cxn modelId="{A05B3D02-EA06-43BB-B1A4-756F1DF6D3CA}" type="presParOf" srcId="{0DCA3915-DF7E-41AC-BE1D-99D1AE886F50}" destId="{A381F7F2-5778-4483-A326-504D3D4AD8E5}" srcOrd="2" destOrd="0" presId="urn:microsoft.com/office/officeart/2005/8/layout/orgChart1"/>
    <dgm:cxn modelId="{190FFAE0-B19D-41FF-BC3E-CF4E5A410F45}" type="presParOf" srcId="{6C3F58CA-70B9-42BD-96C8-C09FFB32A19D}" destId="{D60ED3F5-EEF3-4A26-8B07-FF5A828D9913}" srcOrd="2" destOrd="0" presId="urn:microsoft.com/office/officeart/2005/8/layout/orgChart1"/>
    <dgm:cxn modelId="{034D0080-7679-45B8-A91C-CCA759616570}" type="presParOf" srcId="{D60ED3F5-EEF3-4A26-8B07-FF5A828D9913}" destId="{096C35F1-8071-43E7-B257-0EB851A9F886}" srcOrd="0" destOrd="0" presId="urn:microsoft.com/office/officeart/2005/8/layout/orgChart1"/>
    <dgm:cxn modelId="{992D9DC1-8A59-4CEA-BA2B-702262D68D56}" type="presParOf" srcId="{096C35F1-8071-43E7-B257-0EB851A9F886}" destId="{45A4ABE8-2134-48A5-BD94-40FC8ACE2F5D}" srcOrd="0" destOrd="0" presId="urn:microsoft.com/office/officeart/2005/8/layout/orgChart1"/>
    <dgm:cxn modelId="{2945E581-9598-4C07-BBCC-A9AB73A8865D}" type="presParOf" srcId="{096C35F1-8071-43E7-B257-0EB851A9F886}" destId="{092D75BA-BD5F-47FE-A6C2-FA19CF7952CD}" srcOrd="1" destOrd="0" presId="urn:microsoft.com/office/officeart/2005/8/layout/orgChart1"/>
    <dgm:cxn modelId="{54F09B17-62B0-4D27-9F86-32FE26FE2C1C}" type="presParOf" srcId="{D60ED3F5-EEF3-4A26-8B07-FF5A828D9913}" destId="{26EADA45-FFE3-422D-AD47-368A8761AC2B}" srcOrd="1" destOrd="0" presId="urn:microsoft.com/office/officeart/2005/8/layout/orgChart1"/>
    <dgm:cxn modelId="{465D7094-3F59-4803-AEBF-64046E56FC1F}" type="presParOf" srcId="{26EADA45-FFE3-422D-AD47-368A8761AC2B}" destId="{E5E646E7-98CF-4402-8421-DBB00CA9FE44}" srcOrd="0" destOrd="0" presId="urn:microsoft.com/office/officeart/2005/8/layout/orgChart1"/>
    <dgm:cxn modelId="{6E9DEA21-DB6B-4F38-B7E9-CE8F62A51EED}" type="presParOf" srcId="{26EADA45-FFE3-422D-AD47-368A8761AC2B}" destId="{6F1F6A83-2136-4293-95F7-98FE29DB86FE}" srcOrd="1" destOrd="0" presId="urn:microsoft.com/office/officeart/2005/8/layout/orgChart1"/>
    <dgm:cxn modelId="{995C3818-B55C-422C-95E3-4558DD06E1FD}" type="presParOf" srcId="{6F1F6A83-2136-4293-95F7-98FE29DB86FE}" destId="{E4B7C3CD-E001-48A4-BA83-C57C4B0CB387}" srcOrd="0" destOrd="0" presId="urn:microsoft.com/office/officeart/2005/8/layout/orgChart1"/>
    <dgm:cxn modelId="{A456C65D-10AE-4989-A228-B9114936105F}" type="presParOf" srcId="{E4B7C3CD-E001-48A4-BA83-C57C4B0CB387}" destId="{03C1256E-1E0E-4B61-B51B-5AA327C06363}" srcOrd="0" destOrd="0" presId="urn:microsoft.com/office/officeart/2005/8/layout/orgChart1"/>
    <dgm:cxn modelId="{4CDE5229-2F16-498C-956A-13C870D33F15}" type="presParOf" srcId="{E4B7C3CD-E001-48A4-BA83-C57C4B0CB387}" destId="{1A0764BE-6670-4302-85D7-5E4BD7FB995C}" srcOrd="1" destOrd="0" presId="urn:microsoft.com/office/officeart/2005/8/layout/orgChart1"/>
    <dgm:cxn modelId="{65A03013-9295-4F93-9FCD-E62E4600F745}" type="presParOf" srcId="{6F1F6A83-2136-4293-95F7-98FE29DB86FE}" destId="{E755B839-FDC0-4D8D-9349-A95C1D919ACD}" srcOrd="1" destOrd="0" presId="urn:microsoft.com/office/officeart/2005/8/layout/orgChart1"/>
    <dgm:cxn modelId="{6240340E-3A07-4487-B8D0-9922871F2667}" type="presParOf" srcId="{E755B839-FDC0-4D8D-9349-A95C1D919ACD}" destId="{7B2403E7-E418-4D19-BFD5-8024A1FBFD79}" srcOrd="0" destOrd="0" presId="urn:microsoft.com/office/officeart/2005/8/layout/orgChart1"/>
    <dgm:cxn modelId="{5A060D1E-15E8-4E3C-8118-E281C8D1048F}" type="presParOf" srcId="{E755B839-FDC0-4D8D-9349-A95C1D919ACD}" destId="{C2A7ED2E-3541-4EEF-899E-8113233FD330}" srcOrd="1" destOrd="0" presId="urn:microsoft.com/office/officeart/2005/8/layout/orgChart1"/>
    <dgm:cxn modelId="{10FBD41D-35D8-42EF-A188-47E5609F6109}" type="presParOf" srcId="{C2A7ED2E-3541-4EEF-899E-8113233FD330}" destId="{761C3313-A27D-45AD-9956-53936931EDE1}" srcOrd="0" destOrd="0" presId="urn:microsoft.com/office/officeart/2005/8/layout/orgChart1"/>
    <dgm:cxn modelId="{938F9EDD-8415-4C44-8912-B99DEC74EFE5}" type="presParOf" srcId="{761C3313-A27D-45AD-9956-53936931EDE1}" destId="{E9E26960-1EC9-4B2D-95A9-5476BE59FCC5}" srcOrd="0" destOrd="0" presId="urn:microsoft.com/office/officeart/2005/8/layout/orgChart1"/>
    <dgm:cxn modelId="{BEA122B1-CE3F-42BA-80E4-A1018B2C129A}" type="presParOf" srcId="{761C3313-A27D-45AD-9956-53936931EDE1}" destId="{418DD40B-E67A-44B4-B1A0-2E4EE5650C2E}" srcOrd="1" destOrd="0" presId="urn:microsoft.com/office/officeart/2005/8/layout/orgChart1"/>
    <dgm:cxn modelId="{88D78D7D-14F1-435A-9D2A-B81EC96F3F68}" type="presParOf" srcId="{C2A7ED2E-3541-4EEF-899E-8113233FD330}" destId="{F5715050-11CA-42FB-8EF5-CCBDB4DE0F83}" srcOrd="1" destOrd="0" presId="urn:microsoft.com/office/officeart/2005/8/layout/orgChart1"/>
    <dgm:cxn modelId="{F7632DA2-7B03-4C87-AEA6-FB1D970B34F6}" type="presParOf" srcId="{C2A7ED2E-3541-4EEF-899E-8113233FD330}" destId="{113C012F-7184-49C8-B000-5E6ACE9015D5}" srcOrd="2" destOrd="0" presId="urn:microsoft.com/office/officeart/2005/8/layout/orgChart1"/>
    <dgm:cxn modelId="{59898B2D-F4FB-4018-9973-A6F59712EF30}" type="presParOf" srcId="{6F1F6A83-2136-4293-95F7-98FE29DB86FE}" destId="{41342794-7F00-4CEF-9339-57B3FCB26F4E}" srcOrd="2" destOrd="0" presId="urn:microsoft.com/office/officeart/2005/8/layout/orgChart1"/>
    <dgm:cxn modelId="{D166BF1D-290C-4FA2-890A-CB474811AC14}" type="presParOf" srcId="{26EADA45-FFE3-422D-AD47-368A8761AC2B}" destId="{3C5F9F59-4C3A-4276-9CF1-013DBC03C8FC}" srcOrd="2" destOrd="0" presId="urn:microsoft.com/office/officeart/2005/8/layout/orgChart1"/>
    <dgm:cxn modelId="{4E69E3F0-E7A6-47EB-A217-842CFE2719EF}" type="presParOf" srcId="{26EADA45-FFE3-422D-AD47-368A8761AC2B}" destId="{0352079F-DFD8-47E3-958C-A1955BB43E76}" srcOrd="3" destOrd="0" presId="urn:microsoft.com/office/officeart/2005/8/layout/orgChart1"/>
    <dgm:cxn modelId="{74A0A728-A005-4D3D-B395-4CC0FBB813DF}" type="presParOf" srcId="{0352079F-DFD8-47E3-958C-A1955BB43E76}" destId="{9AA9214E-0F55-4376-BEA3-BF67DE7DD3D0}" srcOrd="0" destOrd="0" presId="urn:microsoft.com/office/officeart/2005/8/layout/orgChart1"/>
    <dgm:cxn modelId="{44E617F7-4687-423C-938E-E332DCCA720F}" type="presParOf" srcId="{9AA9214E-0F55-4376-BEA3-BF67DE7DD3D0}" destId="{83DCBFC0-450D-42DF-9084-CB87588C3CA8}" srcOrd="0" destOrd="0" presId="urn:microsoft.com/office/officeart/2005/8/layout/orgChart1"/>
    <dgm:cxn modelId="{D41B2A6A-A547-405E-97AA-6B8A61356425}" type="presParOf" srcId="{9AA9214E-0F55-4376-BEA3-BF67DE7DD3D0}" destId="{6DDB2BE0-8006-4AA1-B5E2-C1BDDF3411A9}" srcOrd="1" destOrd="0" presId="urn:microsoft.com/office/officeart/2005/8/layout/orgChart1"/>
    <dgm:cxn modelId="{B1F1DA83-C8B1-427C-87BB-C9FFBCEC670E}" type="presParOf" srcId="{0352079F-DFD8-47E3-958C-A1955BB43E76}" destId="{CFD3FEE1-08A5-46E0-BEED-56223D83355E}" srcOrd="1" destOrd="0" presId="urn:microsoft.com/office/officeart/2005/8/layout/orgChart1"/>
    <dgm:cxn modelId="{BF749CD7-0DA0-4F16-9E73-31EABE70D7A4}" type="presParOf" srcId="{CFD3FEE1-08A5-46E0-BEED-56223D83355E}" destId="{E7F09C23-AD5F-4849-8EA0-876C8ED3475C}" srcOrd="0" destOrd="0" presId="urn:microsoft.com/office/officeart/2005/8/layout/orgChart1"/>
    <dgm:cxn modelId="{6349093B-B733-4D73-A16E-C63BE3398D0E}" type="presParOf" srcId="{CFD3FEE1-08A5-46E0-BEED-56223D83355E}" destId="{699CB538-BC54-49B7-8234-69E09565B4A0}" srcOrd="1" destOrd="0" presId="urn:microsoft.com/office/officeart/2005/8/layout/orgChart1"/>
    <dgm:cxn modelId="{C497C661-5C66-4C4B-A38A-ADCBA3A650FF}" type="presParOf" srcId="{699CB538-BC54-49B7-8234-69E09565B4A0}" destId="{21F99160-3B69-4357-8F29-0F70AC2F2D92}" srcOrd="0" destOrd="0" presId="urn:microsoft.com/office/officeart/2005/8/layout/orgChart1"/>
    <dgm:cxn modelId="{A82C2C38-85FB-4722-938C-017F54BA4DB3}" type="presParOf" srcId="{21F99160-3B69-4357-8F29-0F70AC2F2D92}" destId="{1F7BF34F-ABF6-4E07-B9AC-30EC3B778346}" srcOrd="0" destOrd="0" presId="urn:microsoft.com/office/officeart/2005/8/layout/orgChart1"/>
    <dgm:cxn modelId="{2C8A5579-88D9-4379-A787-6BA5D255AC2F}" type="presParOf" srcId="{21F99160-3B69-4357-8F29-0F70AC2F2D92}" destId="{D6301121-80F0-4D5F-B163-4632E5DAF352}" srcOrd="1" destOrd="0" presId="urn:microsoft.com/office/officeart/2005/8/layout/orgChart1"/>
    <dgm:cxn modelId="{A5D7B4BE-E548-4896-A6F2-806696F6FF00}" type="presParOf" srcId="{699CB538-BC54-49B7-8234-69E09565B4A0}" destId="{2AC0F102-7C4E-4245-B6F7-BD9FD69F0DC8}" srcOrd="1" destOrd="0" presId="urn:microsoft.com/office/officeart/2005/8/layout/orgChart1"/>
    <dgm:cxn modelId="{6082E8B6-519C-48B2-A9FC-6B8CD445401B}" type="presParOf" srcId="{699CB538-BC54-49B7-8234-69E09565B4A0}" destId="{B5408D92-0F33-411E-8EE0-28355042E234}" srcOrd="2" destOrd="0" presId="urn:microsoft.com/office/officeart/2005/8/layout/orgChart1"/>
    <dgm:cxn modelId="{B608B8DE-DBA9-453F-ACEE-51920E191E55}" type="presParOf" srcId="{0352079F-DFD8-47E3-958C-A1955BB43E76}" destId="{9A8A8E29-864B-40F3-AA3C-9E793B2E1EFF}" srcOrd="2" destOrd="0" presId="urn:microsoft.com/office/officeart/2005/8/layout/orgChart1"/>
    <dgm:cxn modelId="{5760535A-E72C-4611-904B-60BEA0022C5C}" type="presParOf" srcId="{26EADA45-FFE3-422D-AD47-368A8761AC2B}" destId="{868E3706-726F-4AAE-83BF-12092E43CA3F}" srcOrd="4" destOrd="0" presId="urn:microsoft.com/office/officeart/2005/8/layout/orgChart1"/>
    <dgm:cxn modelId="{F48CC767-A494-4147-88C3-8FD549C24385}" type="presParOf" srcId="{26EADA45-FFE3-422D-AD47-368A8761AC2B}" destId="{6F0AF8F3-6537-4F08-9A81-CD4B958ACCB6}" srcOrd="5" destOrd="0" presId="urn:microsoft.com/office/officeart/2005/8/layout/orgChart1"/>
    <dgm:cxn modelId="{2BFE0400-14AB-4B68-8B54-067A5D1D80EA}" type="presParOf" srcId="{6F0AF8F3-6537-4F08-9A81-CD4B958ACCB6}" destId="{614F996F-1F60-4356-9827-3A81A6D8DFB5}" srcOrd="0" destOrd="0" presId="urn:microsoft.com/office/officeart/2005/8/layout/orgChart1"/>
    <dgm:cxn modelId="{8EF33F49-AE21-4E00-BEFC-225E32B601A1}" type="presParOf" srcId="{614F996F-1F60-4356-9827-3A81A6D8DFB5}" destId="{1610FE3E-6859-44B8-AC02-48E08617B07E}" srcOrd="0" destOrd="0" presId="urn:microsoft.com/office/officeart/2005/8/layout/orgChart1"/>
    <dgm:cxn modelId="{0FEA5C39-C4FF-46F6-9BAC-0CE1E9EDC206}" type="presParOf" srcId="{614F996F-1F60-4356-9827-3A81A6D8DFB5}" destId="{DDEAE5D1-8BC6-4ED6-9125-856294C62798}" srcOrd="1" destOrd="0" presId="urn:microsoft.com/office/officeart/2005/8/layout/orgChart1"/>
    <dgm:cxn modelId="{4D0C4091-4594-4D05-8DC8-CA50F43B998E}" type="presParOf" srcId="{6F0AF8F3-6537-4F08-9A81-CD4B958ACCB6}" destId="{6120B858-483A-47A3-B1BF-A5784A08BC1E}" srcOrd="1" destOrd="0" presId="urn:microsoft.com/office/officeart/2005/8/layout/orgChart1"/>
    <dgm:cxn modelId="{19239C48-C3D8-4CF7-8DA2-0634836F2557}" type="presParOf" srcId="{6120B858-483A-47A3-B1BF-A5784A08BC1E}" destId="{0971F810-8AF6-449B-BF20-A447443ADE4D}" srcOrd="0" destOrd="0" presId="urn:microsoft.com/office/officeart/2005/8/layout/orgChart1"/>
    <dgm:cxn modelId="{F47CB65B-6E2A-42FD-9543-2939BD75775B}" type="presParOf" srcId="{6120B858-483A-47A3-B1BF-A5784A08BC1E}" destId="{42B05679-0B93-46CA-901D-31861646ED9D}" srcOrd="1" destOrd="0" presId="urn:microsoft.com/office/officeart/2005/8/layout/orgChart1"/>
    <dgm:cxn modelId="{A097B467-5AB1-41A2-AB27-7A4880F4A05E}" type="presParOf" srcId="{42B05679-0B93-46CA-901D-31861646ED9D}" destId="{00A1B811-0F93-4002-AD41-F618A72198A3}" srcOrd="0" destOrd="0" presId="urn:microsoft.com/office/officeart/2005/8/layout/orgChart1"/>
    <dgm:cxn modelId="{7D78CE88-D410-4A79-B49B-52EA9517A615}" type="presParOf" srcId="{00A1B811-0F93-4002-AD41-F618A72198A3}" destId="{6C24DC89-AAB7-4EC6-AB99-A0603D9D57F8}" srcOrd="0" destOrd="0" presId="urn:microsoft.com/office/officeart/2005/8/layout/orgChart1"/>
    <dgm:cxn modelId="{382AFC14-24D2-408E-B904-CFE9C9636875}" type="presParOf" srcId="{00A1B811-0F93-4002-AD41-F618A72198A3}" destId="{30F9FEC6-16EE-4560-A8B0-86A7E39F0754}" srcOrd="1" destOrd="0" presId="urn:microsoft.com/office/officeart/2005/8/layout/orgChart1"/>
    <dgm:cxn modelId="{DD984427-42B4-4DD5-859F-A9028179CB02}" type="presParOf" srcId="{42B05679-0B93-46CA-901D-31861646ED9D}" destId="{0E1E85BD-4B7C-41B8-9840-848E4ED4573E}" srcOrd="1" destOrd="0" presId="urn:microsoft.com/office/officeart/2005/8/layout/orgChart1"/>
    <dgm:cxn modelId="{FB95BB55-1704-4C98-BAE5-9D1F6462E5B6}" type="presParOf" srcId="{42B05679-0B93-46CA-901D-31861646ED9D}" destId="{10D97504-83DD-4123-9CD6-44D1F20CE570}" srcOrd="2" destOrd="0" presId="urn:microsoft.com/office/officeart/2005/8/layout/orgChart1"/>
    <dgm:cxn modelId="{ACABF382-4950-442D-95A1-EB9E0ABDF889}" type="presParOf" srcId="{6F0AF8F3-6537-4F08-9A81-CD4B958ACCB6}" destId="{1DCB92DE-8E07-4113-BCB1-0AD7583E4628}" srcOrd="2" destOrd="0" presId="urn:microsoft.com/office/officeart/2005/8/layout/orgChart1"/>
    <dgm:cxn modelId="{C235123E-F4A8-4478-9E6B-B8D3A4535CF4}" type="presParOf" srcId="{26EADA45-FFE3-422D-AD47-368A8761AC2B}" destId="{F3901967-08E2-4783-889C-105190EA3D7F}" srcOrd="6" destOrd="0" presId="urn:microsoft.com/office/officeart/2005/8/layout/orgChart1"/>
    <dgm:cxn modelId="{09339530-E3F4-4534-83D4-D8E803CF390F}" type="presParOf" srcId="{26EADA45-FFE3-422D-AD47-368A8761AC2B}" destId="{AB30F06F-5393-4FFC-A33E-B611CBB5F4C4}" srcOrd="7" destOrd="0" presId="urn:microsoft.com/office/officeart/2005/8/layout/orgChart1"/>
    <dgm:cxn modelId="{50A7EE2A-4563-46F3-B47A-C2555047887F}" type="presParOf" srcId="{AB30F06F-5393-4FFC-A33E-B611CBB5F4C4}" destId="{3EBBE8F0-DE84-4ADC-B83A-366F09241005}" srcOrd="0" destOrd="0" presId="urn:microsoft.com/office/officeart/2005/8/layout/orgChart1"/>
    <dgm:cxn modelId="{94E6CF4D-C5A0-4880-9A1E-1542F99232C3}" type="presParOf" srcId="{3EBBE8F0-DE84-4ADC-B83A-366F09241005}" destId="{57774976-3736-4D7D-BEE5-A670883914FF}" srcOrd="0" destOrd="0" presId="urn:microsoft.com/office/officeart/2005/8/layout/orgChart1"/>
    <dgm:cxn modelId="{9E0DA75E-E082-4D51-BF23-B877AAD70353}" type="presParOf" srcId="{3EBBE8F0-DE84-4ADC-B83A-366F09241005}" destId="{EEEFAC85-EC8A-48A0-BCC6-6050E44039E2}" srcOrd="1" destOrd="0" presId="urn:microsoft.com/office/officeart/2005/8/layout/orgChart1"/>
    <dgm:cxn modelId="{81A56333-605A-4A86-A336-24380DA9125A}" type="presParOf" srcId="{AB30F06F-5393-4FFC-A33E-B611CBB5F4C4}" destId="{5C3C587A-5D35-4A3A-9761-EEF9C8E71C20}" srcOrd="1" destOrd="0" presId="urn:microsoft.com/office/officeart/2005/8/layout/orgChart1"/>
    <dgm:cxn modelId="{C199AE5A-8F7E-438B-A41B-2B827CF0E3ED}" type="presParOf" srcId="{AB30F06F-5393-4FFC-A33E-B611CBB5F4C4}" destId="{BD2BD7F1-90E7-453A-9036-049D5D5901F2}" srcOrd="2" destOrd="0" presId="urn:microsoft.com/office/officeart/2005/8/layout/orgChart1"/>
    <dgm:cxn modelId="{93DDAC80-D550-4113-87B0-225837BFDF92}" type="presParOf" srcId="{D60ED3F5-EEF3-4A26-8B07-FF5A828D9913}" destId="{DB3328A0-23D9-47B3-A4B3-E589933C836B}"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1967-08E2-4783-889C-105190EA3D7F}">
      <dsp:nvSpPr>
        <dsp:cNvPr id="0" name=""/>
        <dsp:cNvSpPr/>
      </dsp:nvSpPr>
      <dsp:spPr>
        <a:xfrm>
          <a:off x="5549193" y="1187644"/>
          <a:ext cx="4556968" cy="988383"/>
        </a:xfrm>
        <a:custGeom>
          <a:avLst/>
          <a:gdLst/>
          <a:ahLst/>
          <a:cxnLst/>
          <a:rect l="0" t="0" r="0" b="0"/>
          <a:pathLst>
            <a:path>
              <a:moveTo>
                <a:pt x="0" y="0"/>
              </a:moveTo>
              <a:lnTo>
                <a:pt x="0" y="787659"/>
              </a:lnTo>
              <a:lnTo>
                <a:pt x="4556968" y="787659"/>
              </a:lnTo>
              <a:lnTo>
                <a:pt x="4556968" y="98838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1F810-8AF6-449B-BF20-A447443ADE4D}">
      <dsp:nvSpPr>
        <dsp:cNvPr id="0" name=""/>
        <dsp:cNvSpPr/>
      </dsp:nvSpPr>
      <dsp:spPr>
        <a:xfrm>
          <a:off x="7001631" y="3122986"/>
          <a:ext cx="313511" cy="888232"/>
        </a:xfrm>
        <a:custGeom>
          <a:avLst/>
          <a:gdLst/>
          <a:ahLst/>
          <a:cxnLst/>
          <a:rect l="0" t="0" r="0" b="0"/>
          <a:pathLst>
            <a:path>
              <a:moveTo>
                <a:pt x="0" y="0"/>
              </a:moveTo>
              <a:lnTo>
                <a:pt x="0" y="888232"/>
              </a:lnTo>
              <a:lnTo>
                <a:pt x="313511"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3706-726F-4AAE-83BF-12092E43CA3F}">
      <dsp:nvSpPr>
        <dsp:cNvPr id="0" name=""/>
        <dsp:cNvSpPr/>
      </dsp:nvSpPr>
      <dsp:spPr>
        <a:xfrm>
          <a:off x="5549193" y="1187644"/>
          <a:ext cx="2217101" cy="979513"/>
        </a:xfrm>
        <a:custGeom>
          <a:avLst/>
          <a:gdLst/>
          <a:ahLst/>
          <a:cxnLst/>
          <a:rect l="0" t="0" r="0" b="0"/>
          <a:pathLst>
            <a:path>
              <a:moveTo>
                <a:pt x="0" y="0"/>
              </a:moveTo>
              <a:lnTo>
                <a:pt x="0" y="778789"/>
              </a:lnTo>
              <a:lnTo>
                <a:pt x="2217101" y="778789"/>
              </a:lnTo>
              <a:lnTo>
                <a:pt x="2217101"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09C23-AD5F-4849-8EA0-876C8ED3475C}">
      <dsp:nvSpPr>
        <dsp:cNvPr id="0" name=""/>
        <dsp:cNvSpPr/>
      </dsp:nvSpPr>
      <dsp:spPr>
        <a:xfrm>
          <a:off x="4785868" y="3122986"/>
          <a:ext cx="216170" cy="888232"/>
        </a:xfrm>
        <a:custGeom>
          <a:avLst/>
          <a:gdLst/>
          <a:ahLst/>
          <a:cxnLst/>
          <a:rect l="0" t="0" r="0" b="0"/>
          <a:pathLst>
            <a:path>
              <a:moveTo>
                <a:pt x="0" y="0"/>
              </a:moveTo>
              <a:lnTo>
                <a:pt x="0" y="888232"/>
              </a:lnTo>
              <a:lnTo>
                <a:pt x="216170"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F9F59-4C3A-4276-9CF1-013DBC03C8FC}">
      <dsp:nvSpPr>
        <dsp:cNvPr id="0" name=""/>
        <dsp:cNvSpPr/>
      </dsp:nvSpPr>
      <dsp:spPr>
        <a:xfrm>
          <a:off x="5503473" y="1187644"/>
          <a:ext cx="91440" cy="979513"/>
        </a:xfrm>
        <a:custGeom>
          <a:avLst/>
          <a:gdLst/>
          <a:ahLst/>
          <a:cxnLst/>
          <a:rect l="0" t="0" r="0" b="0"/>
          <a:pathLst>
            <a:path>
              <a:moveTo>
                <a:pt x="45720" y="0"/>
              </a:moveTo>
              <a:lnTo>
                <a:pt x="45720" y="778789"/>
              </a:lnTo>
              <a:lnTo>
                <a:pt x="47058" y="778789"/>
              </a:lnTo>
              <a:lnTo>
                <a:pt x="47058"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403E7-E418-4D19-BFD5-8024A1FBFD79}">
      <dsp:nvSpPr>
        <dsp:cNvPr id="0" name=""/>
        <dsp:cNvSpPr/>
      </dsp:nvSpPr>
      <dsp:spPr>
        <a:xfrm>
          <a:off x="2472764" y="3122986"/>
          <a:ext cx="216170" cy="1518400"/>
        </a:xfrm>
        <a:custGeom>
          <a:avLst/>
          <a:gdLst/>
          <a:ahLst/>
          <a:cxnLst/>
          <a:rect l="0" t="0" r="0" b="0"/>
          <a:pathLst>
            <a:path>
              <a:moveTo>
                <a:pt x="0" y="0"/>
              </a:moveTo>
              <a:lnTo>
                <a:pt x="0" y="1518400"/>
              </a:lnTo>
              <a:lnTo>
                <a:pt x="216170" y="15184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646E7-98CF-4402-8421-DBB00CA9FE44}">
      <dsp:nvSpPr>
        <dsp:cNvPr id="0" name=""/>
        <dsp:cNvSpPr/>
      </dsp:nvSpPr>
      <dsp:spPr>
        <a:xfrm>
          <a:off x="3237427" y="1187644"/>
          <a:ext cx="2311766" cy="979513"/>
        </a:xfrm>
        <a:custGeom>
          <a:avLst/>
          <a:gdLst/>
          <a:ahLst/>
          <a:cxnLst/>
          <a:rect l="0" t="0" r="0" b="0"/>
          <a:pathLst>
            <a:path>
              <a:moveTo>
                <a:pt x="2311766" y="0"/>
              </a:moveTo>
              <a:lnTo>
                <a:pt x="2311766"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D0F45-AA0C-4CEF-81F4-D7145AD84275}">
      <dsp:nvSpPr>
        <dsp:cNvPr id="0" name=""/>
        <dsp:cNvSpPr/>
      </dsp:nvSpPr>
      <dsp:spPr>
        <a:xfrm>
          <a:off x="191165" y="3122986"/>
          <a:ext cx="184664" cy="1099627"/>
        </a:xfrm>
        <a:custGeom>
          <a:avLst/>
          <a:gdLst/>
          <a:ahLst/>
          <a:cxnLst/>
          <a:rect l="0" t="0" r="0" b="0"/>
          <a:pathLst>
            <a:path>
              <a:moveTo>
                <a:pt x="0" y="0"/>
              </a:moveTo>
              <a:lnTo>
                <a:pt x="0" y="1099627"/>
              </a:lnTo>
              <a:lnTo>
                <a:pt x="184664" y="10996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2463A-9F3D-422E-89C6-EF6E4222459F}">
      <dsp:nvSpPr>
        <dsp:cNvPr id="0" name=""/>
        <dsp:cNvSpPr/>
      </dsp:nvSpPr>
      <dsp:spPr>
        <a:xfrm>
          <a:off x="955828" y="1187644"/>
          <a:ext cx="4593365" cy="979513"/>
        </a:xfrm>
        <a:custGeom>
          <a:avLst/>
          <a:gdLst/>
          <a:ahLst/>
          <a:cxnLst/>
          <a:rect l="0" t="0" r="0" b="0"/>
          <a:pathLst>
            <a:path>
              <a:moveTo>
                <a:pt x="4593365" y="0"/>
              </a:moveTo>
              <a:lnTo>
                <a:pt x="4593365"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D341C-FECD-47CA-B558-EE02FE951C88}">
      <dsp:nvSpPr>
        <dsp:cNvPr id="0" name=""/>
        <dsp:cNvSpPr/>
      </dsp:nvSpPr>
      <dsp:spPr>
        <a:xfrm>
          <a:off x="4593365" y="231815"/>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java</a:t>
          </a:r>
          <a:r>
            <a:rPr lang="zh-CN" altLang="en-US" sz="1500" kern="1200" dirty="0" smtClean="0"/>
            <a:t>斗地主</a:t>
          </a:r>
          <a:endParaRPr lang="zh-CN" altLang="en-US" sz="1500" kern="1200" dirty="0"/>
        </a:p>
      </dsp:txBody>
      <dsp:txXfrm>
        <a:off x="4593365" y="231815"/>
        <a:ext cx="1911656" cy="955828"/>
      </dsp:txXfrm>
    </dsp:sp>
    <dsp:sp modelId="{27CAA245-1166-4F0B-9452-36DE653AAEEA}">
      <dsp:nvSpPr>
        <dsp:cNvPr id="0" name=""/>
        <dsp:cNvSpPr/>
      </dsp:nvSpPr>
      <dsp:spPr>
        <a:xfrm>
          <a:off x="0"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登录系统</a:t>
          </a:r>
          <a:endParaRPr lang="zh-CN" altLang="en-US" sz="1500" kern="1200" dirty="0"/>
        </a:p>
      </dsp:txBody>
      <dsp:txXfrm>
        <a:off x="0" y="2167157"/>
        <a:ext cx="1911656" cy="955828"/>
      </dsp:txXfrm>
    </dsp:sp>
    <dsp:sp modelId="{E8563405-8A89-4015-AB21-4087895FF5EA}">
      <dsp:nvSpPr>
        <dsp:cNvPr id="0" name=""/>
        <dsp:cNvSpPr/>
      </dsp:nvSpPr>
      <dsp:spPr>
        <a:xfrm>
          <a:off x="375829" y="3533304"/>
          <a:ext cx="1911656" cy="13786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玩家登陆</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管理员登陆</a:t>
          </a:r>
          <a:endParaRPr lang="en-US" altLang="zh-CN" sz="1500" kern="1200" dirty="0" smtClean="0"/>
        </a:p>
        <a:p>
          <a:pPr lvl="0" algn="ctr" defTabSz="666750">
            <a:lnSpc>
              <a:spcPct val="90000"/>
            </a:lnSpc>
            <a:spcBef>
              <a:spcPct val="0"/>
            </a:spcBef>
            <a:spcAft>
              <a:spcPct val="35000"/>
            </a:spcAft>
          </a:pPr>
          <a:r>
            <a:rPr lang="zh-CN" altLang="en-US" sz="1500" kern="1200" dirty="0" smtClean="0"/>
            <a:t>游客模式</a:t>
          </a:r>
          <a:endParaRPr lang="zh-CN" altLang="en-US" sz="1500" kern="1200" dirty="0"/>
        </a:p>
      </dsp:txBody>
      <dsp:txXfrm>
        <a:off x="375829" y="3533304"/>
        <a:ext cx="1911656" cy="1378619"/>
      </dsp:txXfrm>
    </dsp:sp>
    <dsp:sp modelId="{03C1256E-1E0E-4B61-B51B-5AA327C06363}">
      <dsp:nvSpPr>
        <dsp:cNvPr id="0" name=""/>
        <dsp:cNvSpPr/>
      </dsp:nvSpPr>
      <dsp:spPr>
        <a:xfrm>
          <a:off x="2281598"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游戏系统</a:t>
          </a:r>
          <a:endParaRPr lang="zh-CN" altLang="en-US" sz="1500" kern="1200" dirty="0"/>
        </a:p>
      </dsp:txBody>
      <dsp:txXfrm>
        <a:off x="2281598" y="2167157"/>
        <a:ext cx="1911656" cy="955828"/>
      </dsp:txXfrm>
    </dsp:sp>
    <dsp:sp modelId="{E9E26960-1EC9-4B2D-95A9-5476BE59FCC5}">
      <dsp:nvSpPr>
        <dsp:cNvPr id="0" name=""/>
        <dsp:cNvSpPr/>
      </dsp:nvSpPr>
      <dsp:spPr>
        <a:xfrm>
          <a:off x="2688934" y="3533304"/>
          <a:ext cx="1911656" cy="22161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初始化</a:t>
          </a:r>
          <a:endParaRPr lang="en-US" altLang="zh-CN" sz="1500" kern="1200" dirty="0" smtClean="0"/>
        </a:p>
        <a:p>
          <a:pPr lvl="0" algn="ctr" defTabSz="666750">
            <a:lnSpc>
              <a:spcPct val="90000"/>
            </a:lnSpc>
            <a:spcBef>
              <a:spcPct val="0"/>
            </a:spcBef>
            <a:spcAft>
              <a:spcPct val="35000"/>
            </a:spcAft>
          </a:pPr>
          <a:r>
            <a:rPr lang="zh-CN" altLang="en-US" sz="1500" kern="1200" dirty="0" smtClean="0"/>
            <a:t>洗牌、发牌</a:t>
          </a:r>
          <a:endParaRPr lang="en-US" altLang="zh-CN" sz="1500" kern="1200" dirty="0" smtClean="0"/>
        </a:p>
        <a:p>
          <a:pPr lvl="0" algn="ctr" defTabSz="666750">
            <a:lnSpc>
              <a:spcPct val="90000"/>
            </a:lnSpc>
            <a:spcBef>
              <a:spcPct val="0"/>
            </a:spcBef>
            <a:spcAft>
              <a:spcPct val="35000"/>
            </a:spcAft>
          </a:pPr>
          <a:r>
            <a:rPr lang="zh-CN" altLang="en-US" sz="1500" kern="1200" dirty="0" smtClean="0"/>
            <a:t>叫地主、抢地主</a:t>
          </a:r>
          <a:endParaRPr lang="en-US" altLang="zh-CN" sz="1500" kern="1200" dirty="0" smtClean="0"/>
        </a:p>
        <a:p>
          <a:pPr lvl="0" algn="ctr" defTabSz="666750">
            <a:lnSpc>
              <a:spcPct val="90000"/>
            </a:lnSpc>
            <a:spcBef>
              <a:spcPct val="0"/>
            </a:spcBef>
            <a:spcAft>
              <a:spcPct val="35000"/>
            </a:spcAft>
          </a:pPr>
          <a:r>
            <a:rPr lang="zh-CN" altLang="en-US" sz="1500" kern="1200" dirty="0" smtClean="0"/>
            <a:t>出牌</a:t>
          </a:r>
          <a:endParaRPr lang="en-US" altLang="zh-CN" sz="1500" kern="1200" dirty="0" smtClean="0"/>
        </a:p>
        <a:p>
          <a:pPr lvl="0" algn="ctr" defTabSz="666750">
            <a:lnSpc>
              <a:spcPct val="90000"/>
            </a:lnSpc>
            <a:spcBef>
              <a:spcPct val="0"/>
            </a:spcBef>
            <a:spcAft>
              <a:spcPct val="35000"/>
            </a:spcAft>
          </a:pPr>
          <a:r>
            <a:rPr lang="zh-CN" altLang="en-US" sz="1500" kern="1200" dirty="0" smtClean="0"/>
            <a:t>判断胜负</a:t>
          </a:r>
          <a:endParaRPr lang="en-US" altLang="zh-CN" sz="1500" kern="1200" dirty="0" smtClean="0"/>
        </a:p>
        <a:p>
          <a:pPr lvl="0" algn="ctr" defTabSz="666750">
            <a:lnSpc>
              <a:spcPct val="90000"/>
            </a:lnSpc>
            <a:spcBef>
              <a:spcPct val="0"/>
            </a:spcBef>
            <a:spcAft>
              <a:spcPct val="35000"/>
            </a:spcAft>
          </a:pPr>
          <a:r>
            <a:rPr lang="zh-CN" altLang="en-US" sz="1500" kern="1200" dirty="0" smtClean="0"/>
            <a:t>游戏结算</a:t>
          </a:r>
          <a:endParaRPr lang="en-US" altLang="zh-CN" sz="1500" kern="1200" dirty="0" smtClean="0"/>
        </a:p>
        <a:p>
          <a:pPr lvl="0" algn="ctr" defTabSz="666750">
            <a:lnSpc>
              <a:spcPct val="90000"/>
            </a:lnSpc>
            <a:spcBef>
              <a:spcPct val="0"/>
            </a:spcBef>
            <a:spcAft>
              <a:spcPct val="35000"/>
            </a:spcAft>
          </a:pPr>
          <a:endParaRPr lang="zh-CN" altLang="en-US" sz="1500" kern="1200" dirty="0"/>
        </a:p>
      </dsp:txBody>
      <dsp:txXfrm>
        <a:off x="2688934" y="3533304"/>
        <a:ext cx="1911656" cy="2216164"/>
      </dsp:txXfrm>
    </dsp:sp>
    <dsp:sp modelId="{83DCBFC0-450D-42DF-9084-CB87588C3CA8}">
      <dsp:nvSpPr>
        <dsp:cNvPr id="0" name=""/>
        <dsp:cNvSpPr/>
      </dsp:nvSpPr>
      <dsp:spPr>
        <a:xfrm>
          <a:off x="4594703"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用户信息管理系统</a:t>
          </a:r>
          <a:endParaRPr lang="zh-CN" altLang="en-US" sz="1500" kern="1200" dirty="0"/>
        </a:p>
      </dsp:txBody>
      <dsp:txXfrm>
        <a:off x="4594703" y="2167157"/>
        <a:ext cx="1911656" cy="955828"/>
      </dsp:txXfrm>
    </dsp:sp>
    <dsp:sp modelId="{1F7BF34F-ABF6-4E07-B9AC-30EC3B778346}">
      <dsp:nvSpPr>
        <dsp:cNvPr id="0" name=""/>
        <dsp:cNvSpPr/>
      </dsp:nvSpPr>
      <dsp:spPr>
        <a:xfrm>
          <a:off x="5002039" y="3533304"/>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玩家修改资料</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管理员注销玩家账号</a:t>
          </a:r>
          <a:endParaRPr lang="zh-CN" altLang="en-US" sz="1500" kern="1200" dirty="0"/>
        </a:p>
      </dsp:txBody>
      <dsp:txXfrm>
        <a:off x="5002039" y="3533304"/>
        <a:ext cx="1911656" cy="955828"/>
      </dsp:txXfrm>
    </dsp:sp>
    <dsp:sp modelId="{1610FE3E-6859-44B8-AC02-48E08617B07E}">
      <dsp:nvSpPr>
        <dsp:cNvPr id="0" name=""/>
        <dsp:cNvSpPr/>
      </dsp:nvSpPr>
      <dsp:spPr>
        <a:xfrm>
          <a:off x="6810466"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投诉建议系统</a:t>
          </a:r>
          <a:endParaRPr lang="zh-CN" altLang="en-US" sz="1500" kern="1200" dirty="0"/>
        </a:p>
      </dsp:txBody>
      <dsp:txXfrm>
        <a:off x="6810466" y="2167157"/>
        <a:ext cx="1911656" cy="955828"/>
      </dsp:txXfrm>
    </dsp:sp>
    <dsp:sp modelId="{6C24DC89-AAB7-4EC6-AB99-A0603D9D57F8}">
      <dsp:nvSpPr>
        <dsp:cNvPr id="0" name=""/>
        <dsp:cNvSpPr/>
      </dsp:nvSpPr>
      <dsp:spPr>
        <a:xfrm>
          <a:off x="7315143" y="3533304"/>
          <a:ext cx="2202400"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玩家提交投诉和建议</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管理员处理投诉和建议</a:t>
          </a:r>
          <a:endParaRPr lang="zh-CN" altLang="en-US" sz="1500" kern="1200" dirty="0"/>
        </a:p>
      </dsp:txBody>
      <dsp:txXfrm>
        <a:off x="7315143" y="3533304"/>
        <a:ext cx="2202400" cy="955828"/>
      </dsp:txXfrm>
    </dsp:sp>
    <dsp:sp modelId="{57774976-3736-4D7D-BEE5-A670883914FF}">
      <dsp:nvSpPr>
        <dsp:cNvPr id="0" name=""/>
        <dsp:cNvSpPr/>
      </dsp:nvSpPr>
      <dsp:spPr>
        <a:xfrm>
          <a:off x="9150333" y="217602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操作日志管理</a:t>
          </a:r>
          <a:endParaRPr lang="zh-CN" altLang="en-US" sz="1500" kern="1200" dirty="0"/>
        </a:p>
      </dsp:txBody>
      <dsp:txXfrm>
        <a:off x="9150333" y="2176027"/>
        <a:ext cx="1911656" cy="955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1967-08E2-4783-889C-105190EA3D7F}">
      <dsp:nvSpPr>
        <dsp:cNvPr id="0" name=""/>
        <dsp:cNvSpPr/>
      </dsp:nvSpPr>
      <dsp:spPr>
        <a:xfrm>
          <a:off x="5549193" y="1187644"/>
          <a:ext cx="4556968" cy="988383"/>
        </a:xfrm>
        <a:custGeom>
          <a:avLst/>
          <a:gdLst/>
          <a:ahLst/>
          <a:cxnLst/>
          <a:rect l="0" t="0" r="0" b="0"/>
          <a:pathLst>
            <a:path>
              <a:moveTo>
                <a:pt x="0" y="0"/>
              </a:moveTo>
              <a:lnTo>
                <a:pt x="0" y="787659"/>
              </a:lnTo>
              <a:lnTo>
                <a:pt x="4556968" y="787659"/>
              </a:lnTo>
              <a:lnTo>
                <a:pt x="4556968" y="98838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1F810-8AF6-449B-BF20-A447443ADE4D}">
      <dsp:nvSpPr>
        <dsp:cNvPr id="0" name=""/>
        <dsp:cNvSpPr/>
      </dsp:nvSpPr>
      <dsp:spPr>
        <a:xfrm>
          <a:off x="7001631" y="3122986"/>
          <a:ext cx="313511" cy="888232"/>
        </a:xfrm>
        <a:custGeom>
          <a:avLst/>
          <a:gdLst/>
          <a:ahLst/>
          <a:cxnLst/>
          <a:rect l="0" t="0" r="0" b="0"/>
          <a:pathLst>
            <a:path>
              <a:moveTo>
                <a:pt x="0" y="0"/>
              </a:moveTo>
              <a:lnTo>
                <a:pt x="0" y="888232"/>
              </a:lnTo>
              <a:lnTo>
                <a:pt x="313511"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3706-726F-4AAE-83BF-12092E43CA3F}">
      <dsp:nvSpPr>
        <dsp:cNvPr id="0" name=""/>
        <dsp:cNvSpPr/>
      </dsp:nvSpPr>
      <dsp:spPr>
        <a:xfrm>
          <a:off x="5549193" y="1187644"/>
          <a:ext cx="2217101" cy="979513"/>
        </a:xfrm>
        <a:custGeom>
          <a:avLst/>
          <a:gdLst/>
          <a:ahLst/>
          <a:cxnLst/>
          <a:rect l="0" t="0" r="0" b="0"/>
          <a:pathLst>
            <a:path>
              <a:moveTo>
                <a:pt x="0" y="0"/>
              </a:moveTo>
              <a:lnTo>
                <a:pt x="0" y="778789"/>
              </a:lnTo>
              <a:lnTo>
                <a:pt x="2217101" y="778789"/>
              </a:lnTo>
              <a:lnTo>
                <a:pt x="2217101"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09C23-AD5F-4849-8EA0-876C8ED3475C}">
      <dsp:nvSpPr>
        <dsp:cNvPr id="0" name=""/>
        <dsp:cNvSpPr/>
      </dsp:nvSpPr>
      <dsp:spPr>
        <a:xfrm>
          <a:off x="4785868" y="3122986"/>
          <a:ext cx="216170" cy="888232"/>
        </a:xfrm>
        <a:custGeom>
          <a:avLst/>
          <a:gdLst/>
          <a:ahLst/>
          <a:cxnLst/>
          <a:rect l="0" t="0" r="0" b="0"/>
          <a:pathLst>
            <a:path>
              <a:moveTo>
                <a:pt x="0" y="0"/>
              </a:moveTo>
              <a:lnTo>
                <a:pt x="0" y="888232"/>
              </a:lnTo>
              <a:lnTo>
                <a:pt x="216170"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F9F59-4C3A-4276-9CF1-013DBC03C8FC}">
      <dsp:nvSpPr>
        <dsp:cNvPr id="0" name=""/>
        <dsp:cNvSpPr/>
      </dsp:nvSpPr>
      <dsp:spPr>
        <a:xfrm>
          <a:off x="5503473" y="1187644"/>
          <a:ext cx="91440" cy="979513"/>
        </a:xfrm>
        <a:custGeom>
          <a:avLst/>
          <a:gdLst/>
          <a:ahLst/>
          <a:cxnLst/>
          <a:rect l="0" t="0" r="0" b="0"/>
          <a:pathLst>
            <a:path>
              <a:moveTo>
                <a:pt x="45720" y="0"/>
              </a:moveTo>
              <a:lnTo>
                <a:pt x="45720" y="778789"/>
              </a:lnTo>
              <a:lnTo>
                <a:pt x="47058" y="778789"/>
              </a:lnTo>
              <a:lnTo>
                <a:pt x="47058"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403E7-E418-4D19-BFD5-8024A1FBFD79}">
      <dsp:nvSpPr>
        <dsp:cNvPr id="0" name=""/>
        <dsp:cNvSpPr/>
      </dsp:nvSpPr>
      <dsp:spPr>
        <a:xfrm>
          <a:off x="2472764" y="3122986"/>
          <a:ext cx="216170" cy="1518400"/>
        </a:xfrm>
        <a:custGeom>
          <a:avLst/>
          <a:gdLst/>
          <a:ahLst/>
          <a:cxnLst/>
          <a:rect l="0" t="0" r="0" b="0"/>
          <a:pathLst>
            <a:path>
              <a:moveTo>
                <a:pt x="0" y="0"/>
              </a:moveTo>
              <a:lnTo>
                <a:pt x="0" y="1518400"/>
              </a:lnTo>
              <a:lnTo>
                <a:pt x="216170" y="15184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646E7-98CF-4402-8421-DBB00CA9FE44}">
      <dsp:nvSpPr>
        <dsp:cNvPr id="0" name=""/>
        <dsp:cNvSpPr/>
      </dsp:nvSpPr>
      <dsp:spPr>
        <a:xfrm>
          <a:off x="3237427" y="1187644"/>
          <a:ext cx="2311766" cy="979513"/>
        </a:xfrm>
        <a:custGeom>
          <a:avLst/>
          <a:gdLst/>
          <a:ahLst/>
          <a:cxnLst/>
          <a:rect l="0" t="0" r="0" b="0"/>
          <a:pathLst>
            <a:path>
              <a:moveTo>
                <a:pt x="2311766" y="0"/>
              </a:moveTo>
              <a:lnTo>
                <a:pt x="2311766"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D0F45-AA0C-4CEF-81F4-D7145AD84275}">
      <dsp:nvSpPr>
        <dsp:cNvPr id="0" name=""/>
        <dsp:cNvSpPr/>
      </dsp:nvSpPr>
      <dsp:spPr>
        <a:xfrm>
          <a:off x="191165" y="3122986"/>
          <a:ext cx="184664" cy="1099627"/>
        </a:xfrm>
        <a:custGeom>
          <a:avLst/>
          <a:gdLst/>
          <a:ahLst/>
          <a:cxnLst/>
          <a:rect l="0" t="0" r="0" b="0"/>
          <a:pathLst>
            <a:path>
              <a:moveTo>
                <a:pt x="0" y="0"/>
              </a:moveTo>
              <a:lnTo>
                <a:pt x="0" y="1099627"/>
              </a:lnTo>
              <a:lnTo>
                <a:pt x="184664" y="10996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2463A-9F3D-422E-89C6-EF6E4222459F}">
      <dsp:nvSpPr>
        <dsp:cNvPr id="0" name=""/>
        <dsp:cNvSpPr/>
      </dsp:nvSpPr>
      <dsp:spPr>
        <a:xfrm>
          <a:off x="955828" y="1187644"/>
          <a:ext cx="4593365" cy="979513"/>
        </a:xfrm>
        <a:custGeom>
          <a:avLst/>
          <a:gdLst/>
          <a:ahLst/>
          <a:cxnLst/>
          <a:rect l="0" t="0" r="0" b="0"/>
          <a:pathLst>
            <a:path>
              <a:moveTo>
                <a:pt x="4593365" y="0"/>
              </a:moveTo>
              <a:lnTo>
                <a:pt x="4593365"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D341C-FECD-47CA-B558-EE02FE951C88}">
      <dsp:nvSpPr>
        <dsp:cNvPr id="0" name=""/>
        <dsp:cNvSpPr/>
      </dsp:nvSpPr>
      <dsp:spPr>
        <a:xfrm>
          <a:off x="4593365" y="231815"/>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java</a:t>
          </a:r>
          <a:r>
            <a:rPr lang="zh-CN" altLang="en-US" sz="1500" kern="1200" dirty="0" smtClean="0"/>
            <a:t>斗地主</a:t>
          </a:r>
          <a:endParaRPr lang="zh-CN" altLang="en-US" sz="1500" kern="1200" dirty="0"/>
        </a:p>
      </dsp:txBody>
      <dsp:txXfrm>
        <a:off x="4593365" y="231815"/>
        <a:ext cx="1911656" cy="955828"/>
      </dsp:txXfrm>
    </dsp:sp>
    <dsp:sp modelId="{27CAA245-1166-4F0B-9452-36DE653AAEEA}">
      <dsp:nvSpPr>
        <dsp:cNvPr id="0" name=""/>
        <dsp:cNvSpPr/>
      </dsp:nvSpPr>
      <dsp:spPr>
        <a:xfrm>
          <a:off x="0"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登录系统</a:t>
          </a:r>
          <a:endParaRPr lang="zh-CN" altLang="en-US" sz="1500" kern="1200" dirty="0"/>
        </a:p>
      </dsp:txBody>
      <dsp:txXfrm>
        <a:off x="0" y="2167157"/>
        <a:ext cx="1911656" cy="955828"/>
      </dsp:txXfrm>
    </dsp:sp>
    <dsp:sp modelId="{E8563405-8A89-4015-AB21-4087895FF5EA}">
      <dsp:nvSpPr>
        <dsp:cNvPr id="0" name=""/>
        <dsp:cNvSpPr/>
      </dsp:nvSpPr>
      <dsp:spPr>
        <a:xfrm>
          <a:off x="375829" y="3533304"/>
          <a:ext cx="1911656" cy="13786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玩家登陆</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管理员登陆</a:t>
          </a:r>
          <a:endParaRPr lang="en-US" altLang="zh-CN" sz="1500" kern="1200" dirty="0" smtClean="0"/>
        </a:p>
        <a:p>
          <a:pPr lvl="0" algn="ctr" defTabSz="666750">
            <a:lnSpc>
              <a:spcPct val="90000"/>
            </a:lnSpc>
            <a:spcBef>
              <a:spcPct val="0"/>
            </a:spcBef>
            <a:spcAft>
              <a:spcPct val="35000"/>
            </a:spcAft>
          </a:pPr>
          <a:r>
            <a:rPr lang="zh-CN" altLang="en-US" sz="1500" kern="1200" dirty="0" smtClean="0"/>
            <a:t>游客模式</a:t>
          </a:r>
          <a:endParaRPr lang="zh-CN" altLang="en-US" sz="1500" kern="1200" dirty="0"/>
        </a:p>
      </dsp:txBody>
      <dsp:txXfrm>
        <a:off x="375829" y="3533304"/>
        <a:ext cx="1911656" cy="1378619"/>
      </dsp:txXfrm>
    </dsp:sp>
    <dsp:sp modelId="{03C1256E-1E0E-4B61-B51B-5AA327C06363}">
      <dsp:nvSpPr>
        <dsp:cNvPr id="0" name=""/>
        <dsp:cNvSpPr/>
      </dsp:nvSpPr>
      <dsp:spPr>
        <a:xfrm>
          <a:off x="2281598"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游戏系统</a:t>
          </a:r>
          <a:endParaRPr lang="zh-CN" altLang="en-US" sz="1500" kern="1200" dirty="0"/>
        </a:p>
      </dsp:txBody>
      <dsp:txXfrm>
        <a:off x="2281598" y="2167157"/>
        <a:ext cx="1911656" cy="955828"/>
      </dsp:txXfrm>
    </dsp:sp>
    <dsp:sp modelId="{E9E26960-1EC9-4B2D-95A9-5476BE59FCC5}">
      <dsp:nvSpPr>
        <dsp:cNvPr id="0" name=""/>
        <dsp:cNvSpPr/>
      </dsp:nvSpPr>
      <dsp:spPr>
        <a:xfrm>
          <a:off x="2688934" y="3533304"/>
          <a:ext cx="1911656" cy="22161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初始化</a:t>
          </a:r>
          <a:endParaRPr lang="en-US" altLang="zh-CN" sz="1500" kern="1200" dirty="0" smtClean="0"/>
        </a:p>
        <a:p>
          <a:pPr lvl="0" algn="ctr" defTabSz="666750">
            <a:lnSpc>
              <a:spcPct val="90000"/>
            </a:lnSpc>
            <a:spcBef>
              <a:spcPct val="0"/>
            </a:spcBef>
            <a:spcAft>
              <a:spcPct val="35000"/>
            </a:spcAft>
          </a:pPr>
          <a:r>
            <a:rPr lang="zh-CN" altLang="en-US" sz="1500" kern="1200" dirty="0" smtClean="0"/>
            <a:t>洗牌、发牌</a:t>
          </a:r>
          <a:endParaRPr lang="en-US" altLang="zh-CN" sz="1500" kern="1200" dirty="0" smtClean="0"/>
        </a:p>
        <a:p>
          <a:pPr lvl="0" algn="ctr" defTabSz="666750">
            <a:lnSpc>
              <a:spcPct val="90000"/>
            </a:lnSpc>
            <a:spcBef>
              <a:spcPct val="0"/>
            </a:spcBef>
            <a:spcAft>
              <a:spcPct val="35000"/>
            </a:spcAft>
          </a:pPr>
          <a:r>
            <a:rPr lang="zh-CN" altLang="en-US" sz="1500" kern="1200" dirty="0" smtClean="0"/>
            <a:t>叫地主、抢地主</a:t>
          </a:r>
          <a:endParaRPr lang="en-US" altLang="zh-CN" sz="1500" kern="1200" dirty="0" smtClean="0"/>
        </a:p>
        <a:p>
          <a:pPr lvl="0" algn="ctr" defTabSz="666750">
            <a:lnSpc>
              <a:spcPct val="90000"/>
            </a:lnSpc>
            <a:spcBef>
              <a:spcPct val="0"/>
            </a:spcBef>
            <a:spcAft>
              <a:spcPct val="35000"/>
            </a:spcAft>
          </a:pPr>
          <a:r>
            <a:rPr lang="zh-CN" altLang="en-US" sz="1500" kern="1200" dirty="0" smtClean="0"/>
            <a:t>出牌</a:t>
          </a:r>
          <a:endParaRPr lang="en-US" altLang="zh-CN" sz="1500" kern="1200" dirty="0" smtClean="0"/>
        </a:p>
        <a:p>
          <a:pPr lvl="0" algn="ctr" defTabSz="666750">
            <a:lnSpc>
              <a:spcPct val="90000"/>
            </a:lnSpc>
            <a:spcBef>
              <a:spcPct val="0"/>
            </a:spcBef>
            <a:spcAft>
              <a:spcPct val="35000"/>
            </a:spcAft>
          </a:pPr>
          <a:r>
            <a:rPr lang="zh-CN" altLang="en-US" sz="1500" kern="1200" dirty="0" smtClean="0"/>
            <a:t>判断胜负</a:t>
          </a:r>
          <a:endParaRPr lang="en-US" altLang="zh-CN" sz="1500" kern="1200" dirty="0" smtClean="0"/>
        </a:p>
        <a:p>
          <a:pPr lvl="0" algn="ctr" defTabSz="666750">
            <a:lnSpc>
              <a:spcPct val="90000"/>
            </a:lnSpc>
            <a:spcBef>
              <a:spcPct val="0"/>
            </a:spcBef>
            <a:spcAft>
              <a:spcPct val="35000"/>
            </a:spcAft>
          </a:pPr>
          <a:r>
            <a:rPr lang="zh-CN" altLang="en-US" sz="1500" kern="1200" dirty="0" smtClean="0"/>
            <a:t>游戏结算</a:t>
          </a:r>
          <a:endParaRPr lang="en-US" altLang="zh-CN" sz="1500" kern="1200" dirty="0" smtClean="0"/>
        </a:p>
        <a:p>
          <a:pPr lvl="0" algn="ctr" defTabSz="666750">
            <a:lnSpc>
              <a:spcPct val="90000"/>
            </a:lnSpc>
            <a:spcBef>
              <a:spcPct val="0"/>
            </a:spcBef>
            <a:spcAft>
              <a:spcPct val="35000"/>
            </a:spcAft>
          </a:pPr>
          <a:endParaRPr lang="zh-CN" altLang="en-US" sz="1500" kern="1200" dirty="0"/>
        </a:p>
      </dsp:txBody>
      <dsp:txXfrm>
        <a:off x="2688934" y="3533304"/>
        <a:ext cx="1911656" cy="2216164"/>
      </dsp:txXfrm>
    </dsp:sp>
    <dsp:sp modelId="{83DCBFC0-450D-42DF-9084-CB87588C3CA8}">
      <dsp:nvSpPr>
        <dsp:cNvPr id="0" name=""/>
        <dsp:cNvSpPr/>
      </dsp:nvSpPr>
      <dsp:spPr>
        <a:xfrm>
          <a:off x="4594703"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用户信息管理系统</a:t>
          </a:r>
          <a:endParaRPr lang="zh-CN" altLang="en-US" sz="1500" kern="1200" dirty="0"/>
        </a:p>
      </dsp:txBody>
      <dsp:txXfrm>
        <a:off x="4594703" y="2167157"/>
        <a:ext cx="1911656" cy="955828"/>
      </dsp:txXfrm>
    </dsp:sp>
    <dsp:sp modelId="{1F7BF34F-ABF6-4E07-B9AC-30EC3B778346}">
      <dsp:nvSpPr>
        <dsp:cNvPr id="0" name=""/>
        <dsp:cNvSpPr/>
      </dsp:nvSpPr>
      <dsp:spPr>
        <a:xfrm>
          <a:off x="5002039" y="3533304"/>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玩家修改资料</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管理员注销玩家账号</a:t>
          </a:r>
          <a:endParaRPr lang="zh-CN" altLang="en-US" sz="1500" kern="1200" dirty="0"/>
        </a:p>
      </dsp:txBody>
      <dsp:txXfrm>
        <a:off x="5002039" y="3533304"/>
        <a:ext cx="1911656" cy="955828"/>
      </dsp:txXfrm>
    </dsp:sp>
    <dsp:sp modelId="{1610FE3E-6859-44B8-AC02-48E08617B07E}">
      <dsp:nvSpPr>
        <dsp:cNvPr id="0" name=""/>
        <dsp:cNvSpPr/>
      </dsp:nvSpPr>
      <dsp:spPr>
        <a:xfrm>
          <a:off x="6810466"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投诉建议系统</a:t>
          </a:r>
          <a:endParaRPr lang="zh-CN" altLang="en-US" sz="1500" kern="1200" dirty="0"/>
        </a:p>
      </dsp:txBody>
      <dsp:txXfrm>
        <a:off x="6810466" y="2167157"/>
        <a:ext cx="1911656" cy="955828"/>
      </dsp:txXfrm>
    </dsp:sp>
    <dsp:sp modelId="{6C24DC89-AAB7-4EC6-AB99-A0603D9D57F8}">
      <dsp:nvSpPr>
        <dsp:cNvPr id="0" name=""/>
        <dsp:cNvSpPr/>
      </dsp:nvSpPr>
      <dsp:spPr>
        <a:xfrm>
          <a:off x="7315143" y="3533304"/>
          <a:ext cx="2202400"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玩家提交投诉和建议</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管理员处理投诉和建议</a:t>
          </a:r>
          <a:endParaRPr lang="zh-CN" altLang="en-US" sz="1500" kern="1200" dirty="0"/>
        </a:p>
      </dsp:txBody>
      <dsp:txXfrm>
        <a:off x="7315143" y="3533304"/>
        <a:ext cx="2202400" cy="955828"/>
      </dsp:txXfrm>
    </dsp:sp>
    <dsp:sp modelId="{57774976-3736-4D7D-BEE5-A670883914FF}">
      <dsp:nvSpPr>
        <dsp:cNvPr id="0" name=""/>
        <dsp:cNvSpPr/>
      </dsp:nvSpPr>
      <dsp:spPr>
        <a:xfrm>
          <a:off x="9150333" y="217602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操作日志管理</a:t>
          </a:r>
          <a:endParaRPr lang="zh-CN" altLang="en-US" sz="1500" kern="1200" dirty="0"/>
        </a:p>
      </dsp:txBody>
      <dsp:txXfrm>
        <a:off x="9150333" y="2176027"/>
        <a:ext cx="1911656" cy="955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1967-08E2-4783-889C-105190EA3D7F}">
      <dsp:nvSpPr>
        <dsp:cNvPr id="0" name=""/>
        <dsp:cNvSpPr/>
      </dsp:nvSpPr>
      <dsp:spPr>
        <a:xfrm>
          <a:off x="5549193" y="1187644"/>
          <a:ext cx="4556968" cy="988383"/>
        </a:xfrm>
        <a:custGeom>
          <a:avLst/>
          <a:gdLst/>
          <a:ahLst/>
          <a:cxnLst/>
          <a:rect l="0" t="0" r="0" b="0"/>
          <a:pathLst>
            <a:path>
              <a:moveTo>
                <a:pt x="0" y="0"/>
              </a:moveTo>
              <a:lnTo>
                <a:pt x="0" y="787659"/>
              </a:lnTo>
              <a:lnTo>
                <a:pt x="4556968" y="787659"/>
              </a:lnTo>
              <a:lnTo>
                <a:pt x="4556968" y="98838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1F810-8AF6-449B-BF20-A447443ADE4D}">
      <dsp:nvSpPr>
        <dsp:cNvPr id="0" name=""/>
        <dsp:cNvSpPr/>
      </dsp:nvSpPr>
      <dsp:spPr>
        <a:xfrm>
          <a:off x="7001631" y="3122986"/>
          <a:ext cx="313511" cy="888232"/>
        </a:xfrm>
        <a:custGeom>
          <a:avLst/>
          <a:gdLst/>
          <a:ahLst/>
          <a:cxnLst/>
          <a:rect l="0" t="0" r="0" b="0"/>
          <a:pathLst>
            <a:path>
              <a:moveTo>
                <a:pt x="0" y="0"/>
              </a:moveTo>
              <a:lnTo>
                <a:pt x="0" y="888232"/>
              </a:lnTo>
              <a:lnTo>
                <a:pt x="313511"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3706-726F-4AAE-83BF-12092E43CA3F}">
      <dsp:nvSpPr>
        <dsp:cNvPr id="0" name=""/>
        <dsp:cNvSpPr/>
      </dsp:nvSpPr>
      <dsp:spPr>
        <a:xfrm>
          <a:off x="5549193" y="1187644"/>
          <a:ext cx="2217101" cy="979513"/>
        </a:xfrm>
        <a:custGeom>
          <a:avLst/>
          <a:gdLst/>
          <a:ahLst/>
          <a:cxnLst/>
          <a:rect l="0" t="0" r="0" b="0"/>
          <a:pathLst>
            <a:path>
              <a:moveTo>
                <a:pt x="0" y="0"/>
              </a:moveTo>
              <a:lnTo>
                <a:pt x="0" y="778789"/>
              </a:lnTo>
              <a:lnTo>
                <a:pt x="2217101" y="778789"/>
              </a:lnTo>
              <a:lnTo>
                <a:pt x="2217101"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09C23-AD5F-4849-8EA0-876C8ED3475C}">
      <dsp:nvSpPr>
        <dsp:cNvPr id="0" name=""/>
        <dsp:cNvSpPr/>
      </dsp:nvSpPr>
      <dsp:spPr>
        <a:xfrm>
          <a:off x="4785868" y="3122986"/>
          <a:ext cx="216170" cy="888232"/>
        </a:xfrm>
        <a:custGeom>
          <a:avLst/>
          <a:gdLst/>
          <a:ahLst/>
          <a:cxnLst/>
          <a:rect l="0" t="0" r="0" b="0"/>
          <a:pathLst>
            <a:path>
              <a:moveTo>
                <a:pt x="0" y="0"/>
              </a:moveTo>
              <a:lnTo>
                <a:pt x="0" y="888232"/>
              </a:lnTo>
              <a:lnTo>
                <a:pt x="216170" y="88823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F9F59-4C3A-4276-9CF1-013DBC03C8FC}">
      <dsp:nvSpPr>
        <dsp:cNvPr id="0" name=""/>
        <dsp:cNvSpPr/>
      </dsp:nvSpPr>
      <dsp:spPr>
        <a:xfrm>
          <a:off x="5503473" y="1187644"/>
          <a:ext cx="91440" cy="979513"/>
        </a:xfrm>
        <a:custGeom>
          <a:avLst/>
          <a:gdLst/>
          <a:ahLst/>
          <a:cxnLst/>
          <a:rect l="0" t="0" r="0" b="0"/>
          <a:pathLst>
            <a:path>
              <a:moveTo>
                <a:pt x="45720" y="0"/>
              </a:moveTo>
              <a:lnTo>
                <a:pt x="45720" y="778789"/>
              </a:lnTo>
              <a:lnTo>
                <a:pt x="47058" y="778789"/>
              </a:lnTo>
              <a:lnTo>
                <a:pt x="47058"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403E7-E418-4D19-BFD5-8024A1FBFD79}">
      <dsp:nvSpPr>
        <dsp:cNvPr id="0" name=""/>
        <dsp:cNvSpPr/>
      </dsp:nvSpPr>
      <dsp:spPr>
        <a:xfrm>
          <a:off x="2472764" y="3122986"/>
          <a:ext cx="216170" cy="1518400"/>
        </a:xfrm>
        <a:custGeom>
          <a:avLst/>
          <a:gdLst/>
          <a:ahLst/>
          <a:cxnLst/>
          <a:rect l="0" t="0" r="0" b="0"/>
          <a:pathLst>
            <a:path>
              <a:moveTo>
                <a:pt x="0" y="0"/>
              </a:moveTo>
              <a:lnTo>
                <a:pt x="0" y="1518400"/>
              </a:lnTo>
              <a:lnTo>
                <a:pt x="216170" y="15184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646E7-98CF-4402-8421-DBB00CA9FE44}">
      <dsp:nvSpPr>
        <dsp:cNvPr id="0" name=""/>
        <dsp:cNvSpPr/>
      </dsp:nvSpPr>
      <dsp:spPr>
        <a:xfrm>
          <a:off x="3237427" y="1187644"/>
          <a:ext cx="2311766" cy="979513"/>
        </a:xfrm>
        <a:custGeom>
          <a:avLst/>
          <a:gdLst/>
          <a:ahLst/>
          <a:cxnLst/>
          <a:rect l="0" t="0" r="0" b="0"/>
          <a:pathLst>
            <a:path>
              <a:moveTo>
                <a:pt x="2311766" y="0"/>
              </a:moveTo>
              <a:lnTo>
                <a:pt x="2311766"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D0F45-AA0C-4CEF-81F4-D7145AD84275}">
      <dsp:nvSpPr>
        <dsp:cNvPr id="0" name=""/>
        <dsp:cNvSpPr/>
      </dsp:nvSpPr>
      <dsp:spPr>
        <a:xfrm>
          <a:off x="191165" y="3122986"/>
          <a:ext cx="184664" cy="1099627"/>
        </a:xfrm>
        <a:custGeom>
          <a:avLst/>
          <a:gdLst/>
          <a:ahLst/>
          <a:cxnLst/>
          <a:rect l="0" t="0" r="0" b="0"/>
          <a:pathLst>
            <a:path>
              <a:moveTo>
                <a:pt x="0" y="0"/>
              </a:moveTo>
              <a:lnTo>
                <a:pt x="0" y="1099627"/>
              </a:lnTo>
              <a:lnTo>
                <a:pt x="184664" y="10996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2463A-9F3D-422E-89C6-EF6E4222459F}">
      <dsp:nvSpPr>
        <dsp:cNvPr id="0" name=""/>
        <dsp:cNvSpPr/>
      </dsp:nvSpPr>
      <dsp:spPr>
        <a:xfrm>
          <a:off x="955828" y="1187644"/>
          <a:ext cx="4593365" cy="979513"/>
        </a:xfrm>
        <a:custGeom>
          <a:avLst/>
          <a:gdLst/>
          <a:ahLst/>
          <a:cxnLst/>
          <a:rect l="0" t="0" r="0" b="0"/>
          <a:pathLst>
            <a:path>
              <a:moveTo>
                <a:pt x="4593365" y="0"/>
              </a:moveTo>
              <a:lnTo>
                <a:pt x="4593365" y="778789"/>
              </a:lnTo>
              <a:lnTo>
                <a:pt x="0" y="778789"/>
              </a:lnTo>
              <a:lnTo>
                <a:pt x="0" y="97951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D341C-FECD-47CA-B558-EE02FE951C88}">
      <dsp:nvSpPr>
        <dsp:cNvPr id="0" name=""/>
        <dsp:cNvSpPr/>
      </dsp:nvSpPr>
      <dsp:spPr>
        <a:xfrm>
          <a:off x="4593365" y="231815"/>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游戏平台</a:t>
          </a:r>
          <a:endParaRPr lang="zh-CN" altLang="en-US" sz="1500" kern="1200" dirty="0"/>
        </a:p>
      </dsp:txBody>
      <dsp:txXfrm>
        <a:off x="4593365" y="231815"/>
        <a:ext cx="1911656" cy="955828"/>
      </dsp:txXfrm>
    </dsp:sp>
    <dsp:sp modelId="{27CAA245-1166-4F0B-9452-36DE653AAEEA}">
      <dsp:nvSpPr>
        <dsp:cNvPr id="0" name=""/>
        <dsp:cNvSpPr/>
      </dsp:nvSpPr>
      <dsp:spPr>
        <a:xfrm>
          <a:off x="0"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登录系统</a:t>
          </a:r>
          <a:endParaRPr lang="zh-CN" altLang="en-US" sz="1500" kern="1200" dirty="0"/>
        </a:p>
      </dsp:txBody>
      <dsp:txXfrm>
        <a:off x="0" y="2167157"/>
        <a:ext cx="1911656" cy="955828"/>
      </dsp:txXfrm>
    </dsp:sp>
    <dsp:sp modelId="{E8563405-8A89-4015-AB21-4087895FF5EA}">
      <dsp:nvSpPr>
        <dsp:cNvPr id="0" name=""/>
        <dsp:cNvSpPr/>
      </dsp:nvSpPr>
      <dsp:spPr>
        <a:xfrm>
          <a:off x="375829" y="3533304"/>
          <a:ext cx="1911656" cy="13786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玩家登陆</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管理员登陆</a:t>
          </a:r>
          <a:endParaRPr lang="en-US" altLang="zh-CN" sz="1500" kern="1200" dirty="0" smtClean="0"/>
        </a:p>
        <a:p>
          <a:pPr lvl="0" algn="ctr" defTabSz="666750">
            <a:lnSpc>
              <a:spcPct val="90000"/>
            </a:lnSpc>
            <a:spcBef>
              <a:spcPct val="0"/>
            </a:spcBef>
            <a:spcAft>
              <a:spcPct val="35000"/>
            </a:spcAft>
          </a:pPr>
          <a:r>
            <a:rPr lang="zh-CN" altLang="en-US" sz="1500" kern="1200" dirty="0" smtClean="0"/>
            <a:t>游客模式</a:t>
          </a:r>
          <a:endParaRPr lang="zh-CN" altLang="en-US" sz="1500" kern="1200" dirty="0"/>
        </a:p>
      </dsp:txBody>
      <dsp:txXfrm>
        <a:off x="375829" y="3533304"/>
        <a:ext cx="1911656" cy="1378619"/>
      </dsp:txXfrm>
    </dsp:sp>
    <dsp:sp modelId="{03C1256E-1E0E-4B61-B51B-5AA327C06363}">
      <dsp:nvSpPr>
        <dsp:cNvPr id="0" name=""/>
        <dsp:cNvSpPr/>
      </dsp:nvSpPr>
      <dsp:spPr>
        <a:xfrm>
          <a:off x="2281598"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游戏系统</a:t>
          </a:r>
          <a:endParaRPr lang="zh-CN" altLang="en-US" sz="1500" kern="1200" dirty="0"/>
        </a:p>
      </dsp:txBody>
      <dsp:txXfrm>
        <a:off x="2281598" y="2167157"/>
        <a:ext cx="1911656" cy="955828"/>
      </dsp:txXfrm>
    </dsp:sp>
    <dsp:sp modelId="{E9E26960-1EC9-4B2D-95A9-5476BE59FCC5}">
      <dsp:nvSpPr>
        <dsp:cNvPr id="0" name=""/>
        <dsp:cNvSpPr/>
      </dsp:nvSpPr>
      <dsp:spPr>
        <a:xfrm>
          <a:off x="2688934" y="3533304"/>
          <a:ext cx="1911656" cy="22161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初始化</a:t>
          </a:r>
          <a:endParaRPr lang="en-US" altLang="zh-CN" sz="1500" kern="1200" dirty="0" smtClean="0"/>
        </a:p>
        <a:p>
          <a:pPr lvl="0" algn="ctr" defTabSz="666750">
            <a:lnSpc>
              <a:spcPct val="90000"/>
            </a:lnSpc>
            <a:spcBef>
              <a:spcPct val="0"/>
            </a:spcBef>
            <a:spcAft>
              <a:spcPct val="35000"/>
            </a:spcAft>
          </a:pPr>
          <a:r>
            <a:rPr lang="zh-CN" altLang="en-US" sz="1500" kern="1200" dirty="0" smtClean="0"/>
            <a:t>洗牌、发牌</a:t>
          </a:r>
          <a:endParaRPr lang="en-US" altLang="zh-CN" sz="1500" kern="1200" dirty="0" smtClean="0"/>
        </a:p>
        <a:p>
          <a:pPr lvl="0" algn="ctr" defTabSz="666750">
            <a:lnSpc>
              <a:spcPct val="90000"/>
            </a:lnSpc>
            <a:spcBef>
              <a:spcPct val="0"/>
            </a:spcBef>
            <a:spcAft>
              <a:spcPct val="35000"/>
            </a:spcAft>
          </a:pPr>
          <a:r>
            <a:rPr lang="zh-CN" altLang="en-US" sz="1500" kern="1200" dirty="0" smtClean="0"/>
            <a:t>叫地主、抢地主</a:t>
          </a:r>
          <a:endParaRPr lang="en-US" altLang="zh-CN" sz="1500" kern="1200" dirty="0" smtClean="0"/>
        </a:p>
        <a:p>
          <a:pPr lvl="0" algn="ctr" defTabSz="666750">
            <a:lnSpc>
              <a:spcPct val="90000"/>
            </a:lnSpc>
            <a:spcBef>
              <a:spcPct val="0"/>
            </a:spcBef>
            <a:spcAft>
              <a:spcPct val="35000"/>
            </a:spcAft>
          </a:pPr>
          <a:r>
            <a:rPr lang="zh-CN" altLang="en-US" sz="1500" kern="1200" dirty="0" smtClean="0"/>
            <a:t>出牌</a:t>
          </a:r>
          <a:endParaRPr lang="en-US" altLang="zh-CN" sz="1500" kern="1200" dirty="0" smtClean="0"/>
        </a:p>
        <a:p>
          <a:pPr lvl="0" algn="ctr" defTabSz="666750">
            <a:lnSpc>
              <a:spcPct val="90000"/>
            </a:lnSpc>
            <a:spcBef>
              <a:spcPct val="0"/>
            </a:spcBef>
            <a:spcAft>
              <a:spcPct val="35000"/>
            </a:spcAft>
          </a:pPr>
          <a:r>
            <a:rPr lang="zh-CN" altLang="en-US" sz="1500" kern="1200" dirty="0" smtClean="0"/>
            <a:t>判断胜负</a:t>
          </a:r>
          <a:endParaRPr lang="en-US" altLang="zh-CN" sz="1500" kern="1200" dirty="0" smtClean="0"/>
        </a:p>
        <a:p>
          <a:pPr lvl="0" algn="ctr" defTabSz="666750">
            <a:lnSpc>
              <a:spcPct val="90000"/>
            </a:lnSpc>
            <a:spcBef>
              <a:spcPct val="0"/>
            </a:spcBef>
            <a:spcAft>
              <a:spcPct val="35000"/>
            </a:spcAft>
          </a:pPr>
          <a:r>
            <a:rPr lang="zh-CN" altLang="en-US" sz="1500" kern="1200" dirty="0" smtClean="0"/>
            <a:t>游戏结算</a:t>
          </a:r>
          <a:endParaRPr lang="en-US" altLang="zh-CN" sz="1500" kern="1200" dirty="0" smtClean="0"/>
        </a:p>
        <a:p>
          <a:pPr lvl="0" algn="ctr" defTabSz="666750">
            <a:lnSpc>
              <a:spcPct val="90000"/>
            </a:lnSpc>
            <a:spcBef>
              <a:spcPct val="0"/>
            </a:spcBef>
            <a:spcAft>
              <a:spcPct val="35000"/>
            </a:spcAft>
          </a:pPr>
          <a:endParaRPr lang="zh-CN" altLang="en-US" sz="1500" kern="1200" dirty="0"/>
        </a:p>
      </dsp:txBody>
      <dsp:txXfrm>
        <a:off x="2688934" y="3533304"/>
        <a:ext cx="1911656" cy="2216164"/>
      </dsp:txXfrm>
    </dsp:sp>
    <dsp:sp modelId="{83DCBFC0-450D-42DF-9084-CB87588C3CA8}">
      <dsp:nvSpPr>
        <dsp:cNvPr id="0" name=""/>
        <dsp:cNvSpPr/>
      </dsp:nvSpPr>
      <dsp:spPr>
        <a:xfrm>
          <a:off x="4594703"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用户信息管理系统</a:t>
          </a:r>
          <a:endParaRPr lang="zh-CN" altLang="en-US" sz="1500" kern="1200" dirty="0"/>
        </a:p>
      </dsp:txBody>
      <dsp:txXfrm>
        <a:off x="4594703" y="2167157"/>
        <a:ext cx="1911656" cy="955828"/>
      </dsp:txXfrm>
    </dsp:sp>
    <dsp:sp modelId="{1F7BF34F-ABF6-4E07-B9AC-30EC3B778346}">
      <dsp:nvSpPr>
        <dsp:cNvPr id="0" name=""/>
        <dsp:cNvSpPr/>
      </dsp:nvSpPr>
      <dsp:spPr>
        <a:xfrm>
          <a:off x="5002039" y="3533304"/>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玩家修改资料</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管理员注销玩家账号</a:t>
          </a:r>
          <a:endParaRPr lang="zh-CN" altLang="en-US" sz="1500" kern="1200" dirty="0"/>
        </a:p>
      </dsp:txBody>
      <dsp:txXfrm>
        <a:off x="5002039" y="3533304"/>
        <a:ext cx="1911656" cy="955828"/>
      </dsp:txXfrm>
    </dsp:sp>
    <dsp:sp modelId="{1610FE3E-6859-44B8-AC02-48E08617B07E}">
      <dsp:nvSpPr>
        <dsp:cNvPr id="0" name=""/>
        <dsp:cNvSpPr/>
      </dsp:nvSpPr>
      <dsp:spPr>
        <a:xfrm>
          <a:off x="6810466" y="216715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投诉建议系统</a:t>
          </a:r>
          <a:endParaRPr lang="zh-CN" altLang="en-US" sz="1500" kern="1200" dirty="0"/>
        </a:p>
      </dsp:txBody>
      <dsp:txXfrm>
        <a:off x="6810466" y="2167157"/>
        <a:ext cx="1911656" cy="955828"/>
      </dsp:txXfrm>
    </dsp:sp>
    <dsp:sp modelId="{6C24DC89-AAB7-4EC6-AB99-A0603D9D57F8}">
      <dsp:nvSpPr>
        <dsp:cNvPr id="0" name=""/>
        <dsp:cNvSpPr/>
      </dsp:nvSpPr>
      <dsp:spPr>
        <a:xfrm>
          <a:off x="7315143" y="3533304"/>
          <a:ext cx="2202400"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玩家提交投诉和建议</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管理员处理投诉和建议</a:t>
          </a:r>
          <a:endParaRPr lang="zh-CN" altLang="en-US" sz="1500" kern="1200" dirty="0"/>
        </a:p>
      </dsp:txBody>
      <dsp:txXfrm>
        <a:off x="7315143" y="3533304"/>
        <a:ext cx="2202400" cy="955828"/>
      </dsp:txXfrm>
    </dsp:sp>
    <dsp:sp modelId="{57774976-3736-4D7D-BEE5-A670883914FF}">
      <dsp:nvSpPr>
        <dsp:cNvPr id="0" name=""/>
        <dsp:cNvSpPr/>
      </dsp:nvSpPr>
      <dsp:spPr>
        <a:xfrm>
          <a:off x="9150333" y="2176027"/>
          <a:ext cx="1911656" cy="9558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操作日志管理</a:t>
          </a:r>
          <a:endParaRPr lang="zh-CN" altLang="en-US" sz="1500" kern="1200" dirty="0"/>
        </a:p>
      </dsp:txBody>
      <dsp:txXfrm>
        <a:off x="9150333" y="2176027"/>
        <a:ext cx="1911656" cy="955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1967-08E2-4783-889C-105190EA3D7F}">
      <dsp:nvSpPr>
        <dsp:cNvPr id="0" name=""/>
        <dsp:cNvSpPr/>
      </dsp:nvSpPr>
      <dsp:spPr>
        <a:xfrm>
          <a:off x="6227238" y="2005709"/>
          <a:ext cx="3750689" cy="705509"/>
        </a:xfrm>
        <a:custGeom>
          <a:avLst/>
          <a:gdLst/>
          <a:ahLst/>
          <a:cxnLst/>
          <a:rect l="0" t="0" r="0" b="0"/>
          <a:pathLst>
            <a:path>
              <a:moveTo>
                <a:pt x="0" y="0"/>
              </a:moveTo>
              <a:lnTo>
                <a:pt x="0" y="481886"/>
              </a:lnTo>
              <a:lnTo>
                <a:pt x="3750689" y="481886"/>
              </a:lnTo>
              <a:lnTo>
                <a:pt x="3750689" y="70550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1F810-8AF6-449B-BF20-A447443ADE4D}">
      <dsp:nvSpPr>
        <dsp:cNvPr id="0" name=""/>
        <dsp:cNvSpPr/>
      </dsp:nvSpPr>
      <dsp:spPr>
        <a:xfrm>
          <a:off x="6519226" y="3766208"/>
          <a:ext cx="349277" cy="989563"/>
        </a:xfrm>
        <a:custGeom>
          <a:avLst/>
          <a:gdLst/>
          <a:ahLst/>
          <a:cxnLst/>
          <a:rect l="0" t="0" r="0" b="0"/>
          <a:pathLst>
            <a:path>
              <a:moveTo>
                <a:pt x="0" y="0"/>
              </a:moveTo>
              <a:lnTo>
                <a:pt x="0" y="989563"/>
              </a:lnTo>
              <a:lnTo>
                <a:pt x="349277" y="98956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3706-726F-4AAE-83BF-12092E43CA3F}">
      <dsp:nvSpPr>
        <dsp:cNvPr id="0" name=""/>
        <dsp:cNvSpPr/>
      </dsp:nvSpPr>
      <dsp:spPr>
        <a:xfrm>
          <a:off x="6227238" y="2005709"/>
          <a:ext cx="1143884" cy="695627"/>
        </a:xfrm>
        <a:custGeom>
          <a:avLst/>
          <a:gdLst/>
          <a:ahLst/>
          <a:cxnLst/>
          <a:rect l="0" t="0" r="0" b="0"/>
          <a:pathLst>
            <a:path>
              <a:moveTo>
                <a:pt x="0" y="0"/>
              </a:moveTo>
              <a:lnTo>
                <a:pt x="0" y="472004"/>
              </a:lnTo>
              <a:lnTo>
                <a:pt x="1143884" y="472004"/>
              </a:lnTo>
              <a:lnTo>
                <a:pt x="1143884"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09C23-AD5F-4849-8EA0-876C8ED3475C}">
      <dsp:nvSpPr>
        <dsp:cNvPr id="0" name=""/>
        <dsp:cNvSpPr/>
      </dsp:nvSpPr>
      <dsp:spPr>
        <a:xfrm>
          <a:off x="4050684" y="3766208"/>
          <a:ext cx="240831" cy="989563"/>
        </a:xfrm>
        <a:custGeom>
          <a:avLst/>
          <a:gdLst/>
          <a:ahLst/>
          <a:cxnLst/>
          <a:rect l="0" t="0" r="0" b="0"/>
          <a:pathLst>
            <a:path>
              <a:moveTo>
                <a:pt x="0" y="0"/>
              </a:moveTo>
              <a:lnTo>
                <a:pt x="0" y="989563"/>
              </a:lnTo>
              <a:lnTo>
                <a:pt x="240831" y="98956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F9F59-4C3A-4276-9CF1-013DBC03C8FC}">
      <dsp:nvSpPr>
        <dsp:cNvPr id="0" name=""/>
        <dsp:cNvSpPr/>
      </dsp:nvSpPr>
      <dsp:spPr>
        <a:xfrm>
          <a:off x="4902581" y="2005709"/>
          <a:ext cx="1324657" cy="695627"/>
        </a:xfrm>
        <a:custGeom>
          <a:avLst/>
          <a:gdLst/>
          <a:ahLst/>
          <a:cxnLst/>
          <a:rect l="0" t="0" r="0" b="0"/>
          <a:pathLst>
            <a:path>
              <a:moveTo>
                <a:pt x="1324657" y="0"/>
              </a:moveTo>
              <a:lnTo>
                <a:pt x="1324657" y="472004"/>
              </a:lnTo>
              <a:lnTo>
                <a:pt x="0" y="472004"/>
              </a:lnTo>
              <a:lnTo>
                <a:pt x="0"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403E7-E418-4D19-BFD5-8024A1FBFD79}">
      <dsp:nvSpPr>
        <dsp:cNvPr id="0" name=""/>
        <dsp:cNvSpPr/>
      </dsp:nvSpPr>
      <dsp:spPr>
        <a:xfrm>
          <a:off x="1473696" y="3766208"/>
          <a:ext cx="240831" cy="1384875"/>
        </a:xfrm>
        <a:custGeom>
          <a:avLst/>
          <a:gdLst/>
          <a:ahLst/>
          <a:cxnLst/>
          <a:rect l="0" t="0" r="0" b="0"/>
          <a:pathLst>
            <a:path>
              <a:moveTo>
                <a:pt x="0" y="0"/>
              </a:moveTo>
              <a:lnTo>
                <a:pt x="0" y="1384875"/>
              </a:lnTo>
              <a:lnTo>
                <a:pt x="240831" y="138487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646E7-98CF-4402-8421-DBB00CA9FE44}">
      <dsp:nvSpPr>
        <dsp:cNvPr id="0" name=""/>
        <dsp:cNvSpPr/>
      </dsp:nvSpPr>
      <dsp:spPr>
        <a:xfrm>
          <a:off x="2325593" y="2005709"/>
          <a:ext cx="3901645" cy="695627"/>
        </a:xfrm>
        <a:custGeom>
          <a:avLst/>
          <a:gdLst/>
          <a:ahLst/>
          <a:cxnLst/>
          <a:rect l="0" t="0" r="0" b="0"/>
          <a:pathLst>
            <a:path>
              <a:moveTo>
                <a:pt x="3901645" y="0"/>
              </a:moveTo>
              <a:lnTo>
                <a:pt x="3901645" y="472004"/>
              </a:lnTo>
              <a:lnTo>
                <a:pt x="0" y="472004"/>
              </a:lnTo>
              <a:lnTo>
                <a:pt x="0"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D341C-FECD-47CA-B558-EE02FE951C88}">
      <dsp:nvSpPr>
        <dsp:cNvPr id="0" name=""/>
        <dsp:cNvSpPr/>
      </dsp:nvSpPr>
      <dsp:spPr>
        <a:xfrm>
          <a:off x="0" y="38637"/>
          <a:ext cx="2129742" cy="106487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游戏平台</a:t>
          </a:r>
          <a:endParaRPr lang="zh-CN" altLang="en-US" sz="1500" kern="1200" dirty="0"/>
        </a:p>
      </dsp:txBody>
      <dsp:txXfrm>
        <a:off x="311893" y="194584"/>
        <a:ext cx="1505956" cy="752977"/>
      </dsp:txXfrm>
    </dsp:sp>
    <dsp:sp modelId="{5422018D-58A4-4E83-855F-E49BA158BB4A}">
      <dsp:nvSpPr>
        <dsp:cNvPr id="0" name=""/>
        <dsp:cNvSpPr/>
      </dsp:nvSpPr>
      <dsp:spPr>
        <a:xfrm>
          <a:off x="2392211" y="915079"/>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登录系统</a:t>
          </a:r>
          <a:endParaRPr lang="zh-CN" altLang="en-US" sz="1500" kern="1200" dirty="0"/>
        </a:p>
      </dsp:txBody>
      <dsp:txXfrm>
        <a:off x="2392211" y="915079"/>
        <a:ext cx="2129742" cy="1064871"/>
      </dsp:txXfrm>
    </dsp:sp>
    <dsp:sp modelId="{45A4ABE8-2134-48A5-BD94-40FC8ACE2F5D}">
      <dsp:nvSpPr>
        <dsp:cNvPr id="0" name=""/>
        <dsp:cNvSpPr/>
      </dsp:nvSpPr>
      <dsp:spPr>
        <a:xfrm>
          <a:off x="5162367" y="940838"/>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玩家登陆</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管理员登陆</a:t>
          </a:r>
          <a:endParaRPr lang="en-US" altLang="zh-CN" sz="1500" kern="1200" dirty="0" smtClean="0"/>
        </a:p>
        <a:p>
          <a:pPr lvl="0" algn="ctr" defTabSz="666750">
            <a:lnSpc>
              <a:spcPct val="90000"/>
            </a:lnSpc>
            <a:spcBef>
              <a:spcPct val="0"/>
            </a:spcBef>
            <a:spcAft>
              <a:spcPct val="35000"/>
            </a:spcAft>
          </a:pPr>
          <a:r>
            <a:rPr lang="zh-CN" altLang="en-US" sz="1500" kern="1200" dirty="0" smtClean="0"/>
            <a:t>游客模式</a:t>
          </a:r>
          <a:endParaRPr lang="zh-CN" altLang="en-US" sz="1500" kern="1200" dirty="0"/>
        </a:p>
      </dsp:txBody>
      <dsp:txXfrm>
        <a:off x="5162367" y="940838"/>
        <a:ext cx="2129742" cy="1064871"/>
      </dsp:txXfrm>
    </dsp:sp>
    <dsp:sp modelId="{03C1256E-1E0E-4B61-B51B-5AA327C06363}">
      <dsp:nvSpPr>
        <dsp:cNvPr id="0" name=""/>
        <dsp:cNvSpPr/>
      </dsp:nvSpPr>
      <dsp:spPr>
        <a:xfrm>
          <a:off x="1260722"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游戏系统</a:t>
          </a:r>
          <a:endParaRPr lang="zh-CN" altLang="en-US" sz="1500" kern="1200" dirty="0"/>
        </a:p>
      </dsp:txBody>
      <dsp:txXfrm>
        <a:off x="1260722" y="2701337"/>
        <a:ext cx="2129742" cy="1064871"/>
      </dsp:txXfrm>
    </dsp:sp>
    <dsp:sp modelId="{E9E26960-1EC9-4B2D-95A9-5476BE59FCC5}">
      <dsp:nvSpPr>
        <dsp:cNvPr id="0" name=""/>
        <dsp:cNvSpPr/>
      </dsp:nvSpPr>
      <dsp:spPr>
        <a:xfrm>
          <a:off x="1714527" y="4223336"/>
          <a:ext cx="2129742" cy="185549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斗地主</a:t>
          </a:r>
          <a:endParaRPr lang="en-US" altLang="zh-CN" sz="1500" kern="1200" dirty="0" smtClean="0"/>
        </a:p>
        <a:p>
          <a:pPr lvl="0" algn="ctr" defTabSz="666750">
            <a:lnSpc>
              <a:spcPct val="90000"/>
            </a:lnSpc>
            <a:spcBef>
              <a:spcPct val="0"/>
            </a:spcBef>
            <a:spcAft>
              <a:spcPct val="35000"/>
            </a:spcAft>
          </a:pPr>
          <a:r>
            <a:rPr lang="zh-CN" altLang="en-US" sz="1500" kern="1200" dirty="0" smtClean="0"/>
            <a:t>象棋</a:t>
          </a:r>
          <a:endParaRPr lang="en-US" altLang="zh-CN" sz="1500" kern="1200" dirty="0" smtClean="0"/>
        </a:p>
        <a:p>
          <a:pPr lvl="0" algn="ctr" defTabSz="666750">
            <a:lnSpc>
              <a:spcPct val="90000"/>
            </a:lnSpc>
            <a:spcBef>
              <a:spcPct val="0"/>
            </a:spcBef>
            <a:spcAft>
              <a:spcPct val="35000"/>
            </a:spcAft>
          </a:pPr>
          <a:r>
            <a:rPr lang="zh-CN" altLang="en-US" sz="1500" kern="1200" dirty="0" smtClean="0"/>
            <a:t>围棋</a:t>
          </a:r>
          <a:endParaRPr lang="en-US" altLang="zh-CN" sz="1500" kern="1200" dirty="0" smtClean="0"/>
        </a:p>
        <a:p>
          <a:pPr lvl="0" algn="ctr" defTabSz="666750">
            <a:lnSpc>
              <a:spcPct val="90000"/>
            </a:lnSpc>
            <a:spcBef>
              <a:spcPct val="0"/>
            </a:spcBef>
            <a:spcAft>
              <a:spcPct val="35000"/>
            </a:spcAft>
          </a:pPr>
          <a:r>
            <a:rPr lang="en-US" altLang="zh-CN" sz="1500" kern="1200" dirty="0" smtClean="0"/>
            <a:t>LOL</a:t>
          </a:r>
        </a:p>
        <a:p>
          <a:pPr lvl="0" algn="ctr" defTabSz="666750">
            <a:lnSpc>
              <a:spcPct val="90000"/>
            </a:lnSpc>
            <a:spcBef>
              <a:spcPct val="0"/>
            </a:spcBef>
            <a:spcAft>
              <a:spcPct val="35000"/>
            </a:spcAft>
          </a:pPr>
          <a:r>
            <a:rPr lang="en-US" altLang="zh-CN" sz="1500" kern="1200" dirty="0" smtClean="0"/>
            <a:t>SSR</a:t>
          </a:r>
        </a:p>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1714527" y="4223336"/>
        <a:ext cx="2129742" cy="1855495"/>
      </dsp:txXfrm>
    </dsp:sp>
    <dsp:sp modelId="{83DCBFC0-450D-42DF-9084-CB87588C3CA8}">
      <dsp:nvSpPr>
        <dsp:cNvPr id="0" name=""/>
        <dsp:cNvSpPr/>
      </dsp:nvSpPr>
      <dsp:spPr>
        <a:xfrm>
          <a:off x="3837710"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用户信息管理系统</a:t>
          </a:r>
          <a:endParaRPr lang="zh-CN" altLang="en-US" sz="1500" kern="1200" dirty="0"/>
        </a:p>
      </dsp:txBody>
      <dsp:txXfrm>
        <a:off x="3837710" y="2701337"/>
        <a:ext cx="2129742" cy="1064871"/>
      </dsp:txXfrm>
    </dsp:sp>
    <dsp:sp modelId="{1F7BF34F-ABF6-4E07-B9AC-30EC3B778346}">
      <dsp:nvSpPr>
        <dsp:cNvPr id="0" name=""/>
        <dsp:cNvSpPr/>
      </dsp:nvSpPr>
      <dsp:spPr>
        <a:xfrm>
          <a:off x="4291515" y="4223336"/>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玩家修改资料</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管理员注销玩家账号</a:t>
          </a:r>
          <a:endParaRPr lang="zh-CN" altLang="en-US" sz="1500" kern="1200" dirty="0"/>
        </a:p>
      </dsp:txBody>
      <dsp:txXfrm>
        <a:off x="4291515" y="4223336"/>
        <a:ext cx="2129742" cy="1064871"/>
      </dsp:txXfrm>
    </dsp:sp>
    <dsp:sp modelId="{1610FE3E-6859-44B8-AC02-48E08617B07E}">
      <dsp:nvSpPr>
        <dsp:cNvPr id="0" name=""/>
        <dsp:cNvSpPr/>
      </dsp:nvSpPr>
      <dsp:spPr>
        <a:xfrm>
          <a:off x="6306251"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投诉建议系统</a:t>
          </a:r>
          <a:endParaRPr lang="zh-CN" altLang="en-US" sz="1500" kern="1200" dirty="0"/>
        </a:p>
      </dsp:txBody>
      <dsp:txXfrm>
        <a:off x="6306251" y="2701337"/>
        <a:ext cx="2129742" cy="1064871"/>
      </dsp:txXfrm>
    </dsp:sp>
    <dsp:sp modelId="{6C24DC89-AAB7-4EC6-AB99-A0603D9D57F8}">
      <dsp:nvSpPr>
        <dsp:cNvPr id="0" name=""/>
        <dsp:cNvSpPr/>
      </dsp:nvSpPr>
      <dsp:spPr>
        <a:xfrm>
          <a:off x="6868503" y="4223336"/>
          <a:ext cx="2453654"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玩家提交投诉和建议</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管理员处理投诉和建议</a:t>
          </a:r>
          <a:endParaRPr lang="zh-CN" altLang="en-US" sz="1500" kern="1200" dirty="0"/>
        </a:p>
      </dsp:txBody>
      <dsp:txXfrm>
        <a:off x="6868503" y="4223336"/>
        <a:ext cx="2453654" cy="1064871"/>
      </dsp:txXfrm>
    </dsp:sp>
    <dsp:sp modelId="{57774976-3736-4D7D-BEE5-A670883914FF}">
      <dsp:nvSpPr>
        <dsp:cNvPr id="0" name=""/>
        <dsp:cNvSpPr/>
      </dsp:nvSpPr>
      <dsp:spPr>
        <a:xfrm>
          <a:off x="8913056" y="2711219"/>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操作日志管理</a:t>
          </a:r>
          <a:endParaRPr lang="zh-CN" altLang="en-US" sz="1500" kern="1200" dirty="0"/>
        </a:p>
      </dsp:txBody>
      <dsp:txXfrm>
        <a:off x="8913056" y="2711219"/>
        <a:ext cx="2129742" cy="10648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1967-08E2-4783-889C-105190EA3D7F}">
      <dsp:nvSpPr>
        <dsp:cNvPr id="0" name=""/>
        <dsp:cNvSpPr/>
      </dsp:nvSpPr>
      <dsp:spPr>
        <a:xfrm>
          <a:off x="6227238" y="2005709"/>
          <a:ext cx="3750689" cy="705509"/>
        </a:xfrm>
        <a:custGeom>
          <a:avLst/>
          <a:gdLst/>
          <a:ahLst/>
          <a:cxnLst/>
          <a:rect l="0" t="0" r="0" b="0"/>
          <a:pathLst>
            <a:path>
              <a:moveTo>
                <a:pt x="0" y="0"/>
              </a:moveTo>
              <a:lnTo>
                <a:pt x="0" y="481886"/>
              </a:lnTo>
              <a:lnTo>
                <a:pt x="3750689" y="481886"/>
              </a:lnTo>
              <a:lnTo>
                <a:pt x="3750689" y="70550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1F810-8AF6-449B-BF20-A447443ADE4D}">
      <dsp:nvSpPr>
        <dsp:cNvPr id="0" name=""/>
        <dsp:cNvSpPr/>
      </dsp:nvSpPr>
      <dsp:spPr>
        <a:xfrm>
          <a:off x="6519226" y="3766208"/>
          <a:ext cx="349277" cy="989563"/>
        </a:xfrm>
        <a:custGeom>
          <a:avLst/>
          <a:gdLst/>
          <a:ahLst/>
          <a:cxnLst/>
          <a:rect l="0" t="0" r="0" b="0"/>
          <a:pathLst>
            <a:path>
              <a:moveTo>
                <a:pt x="0" y="0"/>
              </a:moveTo>
              <a:lnTo>
                <a:pt x="0" y="989563"/>
              </a:lnTo>
              <a:lnTo>
                <a:pt x="349277" y="98956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3706-726F-4AAE-83BF-12092E43CA3F}">
      <dsp:nvSpPr>
        <dsp:cNvPr id="0" name=""/>
        <dsp:cNvSpPr/>
      </dsp:nvSpPr>
      <dsp:spPr>
        <a:xfrm>
          <a:off x="6227238" y="2005709"/>
          <a:ext cx="1143884" cy="695627"/>
        </a:xfrm>
        <a:custGeom>
          <a:avLst/>
          <a:gdLst/>
          <a:ahLst/>
          <a:cxnLst/>
          <a:rect l="0" t="0" r="0" b="0"/>
          <a:pathLst>
            <a:path>
              <a:moveTo>
                <a:pt x="0" y="0"/>
              </a:moveTo>
              <a:lnTo>
                <a:pt x="0" y="472004"/>
              </a:lnTo>
              <a:lnTo>
                <a:pt x="1143884" y="472004"/>
              </a:lnTo>
              <a:lnTo>
                <a:pt x="1143884"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09C23-AD5F-4849-8EA0-876C8ED3475C}">
      <dsp:nvSpPr>
        <dsp:cNvPr id="0" name=""/>
        <dsp:cNvSpPr/>
      </dsp:nvSpPr>
      <dsp:spPr>
        <a:xfrm>
          <a:off x="4050684" y="3766208"/>
          <a:ext cx="240831" cy="989563"/>
        </a:xfrm>
        <a:custGeom>
          <a:avLst/>
          <a:gdLst/>
          <a:ahLst/>
          <a:cxnLst/>
          <a:rect l="0" t="0" r="0" b="0"/>
          <a:pathLst>
            <a:path>
              <a:moveTo>
                <a:pt x="0" y="0"/>
              </a:moveTo>
              <a:lnTo>
                <a:pt x="0" y="989563"/>
              </a:lnTo>
              <a:lnTo>
                <a:pt x="240831" y="98956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F9F59-4C3A-4276-9CF1-013DBC03C8FC}">
      <dsp:nvSpPr>
        <dsp:cNvPr id="0" name=""/>
        <dsp:cNvSpPr/>
      </dsp:nvSpPr>
      <dsp:spPr>
        <a:xfrm>
          <a:off x="4902581" y="2005709"/>
          <a:ext cx="1324657" cy="695627"/>
        </a:xfrm>
        <a:custGeom>
          <a:avLst/>
          <a:gdLst/>
          <a:ahLst/>
          <a:cxnLst/>
          <a:rect l="0" t="0" r="0" b="0"/>
          <a:pathLst>
            <a:path>
              <a:moveTo>
                <a:pt x="1324657" y="0"/>
              </a:moveTo>
              <a:lnTo>
                <a:pt x="1324657" y="472004"/>
              </a:lnTo>
              <a:lnTo>
                <a:pt x="0" y="472004"/>
              </a:lnTo>
              <a:lnTo>
                <a:pt x="0"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403E7-E418-4D19-BFD5-8024A1FBFD79}">
      <dsp:nvSpPr>
        <dsp:cNvPr id="0" name=""/>
        <dsp:cNvSpPr/>
      </dsp:nvSpPr>
      <dsp:spPr>
        <a:xfrm>
          <a:off x="1473696" y="3766208"/>
          <a:ext cx="240831" cy="1384875"/>
        </a:xfrm>
        <a:custGeom>
          <a:avLst/>
          <a:gdLst/>
          <a:ahLst/>
          <a:cxnLst/>
          <a:rect l="0" t="0" r="0" b="0"/>
          <a:pathLst>
            <a:path>
              <a:moveTo>
                <a:pt x="0" y="0"/>
              </a:moveTo>
              <a:lnTo>
                <a:pt x="0" y="1384875"/>
              </a:lnTo>
              <a:lnTo>
                <a:pt x="240831" y="138487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646E7-98CF-4402-8421-DBB00CA9FE44}">
      <dsp:nvSpPr>
        <dsp:cNvPr id="0" name=""/>
        <dsp:cNvSpPr/>
      </dsp:nvSpPr>
      <dsp:spPr>
        <a:xfrm>
          <a:off x="2325593" y="2005709"/>
          <a:ext cx="3901645" cy="695627"/>
        </a:xfrm>
        <a:custGeom>
          <a:avLst/>
          <a:gdLst/>
          <a:ahLst/>
          <a:cxnLst/>
          <a:rect l="0" t="0" r="0" b="0"/>
          <a:pathLst>
            <a:path>
              <a:moveTo>
                <a:pt x="3901645" y="0"/>
              </a:moveTo>
              <a:lnTo>
                <a:pt x="3901645" y="472004"/>
              </a:lnTo>
              <a:lnTo>
                <a:pt x="0" y="472004"/>
              </a:lnTo>
              <a:lnTo>
                <a:pt x="0" y="6956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0D341C-FECD-47CA-B558-EE02FE951C88}">
      <dsp:nvSpPr>
        <dsp:cNvPr id="0" name=""/>
        <dsp:cNvSpPr/>
      </dsp:nvSpPr>
      <dsp:spPr>
        <a:xfrm>
          <a:off x="0" y="38637"/>
          <a:ext cx="2129742" cy="106487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游戏平台</a:t>
          </a:r>
          <a:endParaRPr lang="zh-CN" altLang="en-US" sz="1500" kern="1200" dirty="0"/>
        </a:p>
      </dsp:txBody>
      <dsp:txXfrm>
        <a:off x="311893" y="194584"/>
        <a:ext cx="1505956" cy="752977"/>
      </dsp:txXfrm>
    </dsp:sp>
    <dsp:sp modelId="{5422018D-58A4-4E83-855F-E49BA158BB4A}">
      <dsp:nvSpPr>
        <dsp:cNvPr id="0" name=""/>
        <dsp:cNvSpPr/>
      </dsp:nvSpPr>
      <dsp:spPr>
        <a:xfrm>
          <a:off x="2392211" y="915079"/>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登录系统</a:t>
          </a:r>
          <a:endParaRPr lang="zh-CN" altLang="en-US" sz="1500" kern="1200" dirty="0"/>
        </a:p>
      </dsp:txBody>
      <dsp:txXfrm>
        <a:off x="2392211" y="915079"/>
        <a:ext cx="2129742" cy="1064871"/>
      </dsp:txXfrm>
    </dsp:sp>
    <dsp:sp modelId="{45A4ABE8-2134-48A5-BD94-40FC8ACE2F5D}">
      <dsp:nvSpPr>
        <dsp:cNvPr id="0" name=""/>
        <dsp:cNvSpPr/>
      </dsp:nvSpPr>
      <dsp:spPr>
        <a:xfrm>
          <a:off x="5162367" y="940838"/>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玩家登陆</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管理员登陆</a:t>
          </a:r>
          <a:endParaRPr lang="en-US" altLang="zh-CN" sz="1500" kern="1200" dirty="0" smtClean="0"/>
        </a:p>
        <a:p>
          <a:pPr lvl="0" algn="ctr" defTabSz="666750">
            <a:lnSpc>
              <a:spcPct val="90000"/>
            </a:lnSpc>
            <a:spcBef>
              <a:spcPct val="0"/>
            </a:spcBef>
            <a:spcAft>
              <a:spcPct val="35000"/>
            </a:spcAft>
          </a:pPr>
          <a:r>
            <a:rPr lang="zh-CN" altLang="en-US" sz="1500" kern="1200" dirty="0" smtClean="0"/>
            <a:t>游客模式</a:t>
          </a:r>
          <a:endParaRPr lang="zh-CN" altLang="en-US" sz="1500" kern="1200" dirty="0"/>
        </a:p>
      </dsp:txBody>
      <dsp:txXfrm>
        <a:off x="5162367" y="940838"/>
        <a:ext cx="2129742" cy="1064871"/>
      </dsp:txXfrm>
    </dsp:sp>
    <dsp:sp modelId="{03C1256E-1E0E-4B61-B51B-5AA327C06363}">
      <dsp:nvSpPr>
        <dsp:cNvPr id="0" name=""/>
        <dsp:cNvSpPr/>
      </dsp:nvSpPr>
      <dsp:spPr>
        <a:xfrm>
          <a:off x="1260722"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游戏系统</a:t>
          </a:r>
          <a:endParaRPr lang="zh-CN" altLang="en-US" sz="1500" kern="1200" dirty="0"/>
        </a:p>
      </dsp:txBody>
      <dsp:txXfrm>
        <a:off x="1260722" y="2701337"/>
        <a:ext cx="2129742" cy="1064871"/>
      </dsp:txXfrm>
    </dsp:sp>
    <dsp:sp modelId="{E9E26960-1EC9-4B2D-95A9-5476BE59FCC5}">
      <dsp:nvSpPr>
        <dsp:cNvPr id="0" name=""/>
        <dsp:cNvSpPr/>
      </dsp:nvSpPr>
      <dsp:spPr>
        <a:xfrm>
          <a:off x="1714527" y="4223336"/>
          <a:ext cx="2129742" cy="185549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斗地主</a:t>
          </a:r>
          <a:endParaRPr lang="en-US" altLang="zh-CN" sz="1500" kern="1200" dirty="0" smtClean="0"/>
        </a:p>
        <a:p>
          <a:pPr lvl="0" algn="ctr" defTabSz="666750">
            <a:lnSpc>
              <a:spcPct val="90000"/>
            </a:lnSpc>
            <a:spcBef>
              <a:spcPct val="0"/>
            </a:spcBef>
            <a:spcAft>
              <a:spcPct val="35000"/>
            </a:spcAft>
          </a:pPr>
          <a:r>
            <a:rPr lang="zh-CN" altLang="en-US" sz="1500" kern="1200" dirty="0" smtClean="0"/>
            <a:t>象棋</a:t>
          </a:r>
          <a:endParaRPr lang="en-US" altLang="zh-CN" sz="1500" kern="1200" dirty="0" smtClean="0"/>
        </a:p>
        <a:p>
          <a:pPr lvl="0" algn="ctr" defTabSz="666750">
            <a:lnSpc>
              <a:spcPct val="90000"/>
            </a:lnSpc>
            <a:spcBef>
              <a:spcPct val="0"/>
            </a:spcBef>
            <a:spcAft>
              <a:spcPct val="35000"/>
            </a:spcAft>
          </a:pPr>
          <a:r>
            <a:rPr lang="zh-CN" altLang="en-US" sz="1500" kern="1200" dirty="0" smtClean="0"/>
            <a:t>围棋</a:t>
          </a:r>
          <a:endParaRPr lang="en-US" altLang="zh-CN" sz="1500" kern="1200" dirty="0" smtClean="0"/>
        </a:p>
        <a:p>
          <a:pPr lvl="0" algn="ctr" defTabSz="666750">
            <a:lnSpc>
              <a:spcPct val="90000"/>
            </a:lnSpc>
            <a:spcBef>
              <a:spcPct val="0"/>
            </a:spcBef>
            <a:spcAft>
              <a:spcPct val="35000"/>
            </a:spcAft>
          </a:pPr>
          <a:r>
            <a:rPr lang="en-US" altLang="zh-CN" sz="1500" kern="1200" dirty="0" smtClean="0"/>
            <a:t>LOL</a:t>
          </a:r>
        </a:p>
        <a:p>
          <a:pPr lvl="0" algn="ctr" defTabSz="666750">
            <a:lnSpc>
              <a:spcPct val="90000"/>
            </a:lnSpc>
            <a:spcBef>
              <a:spcPct val="0"/>
            </a:spcBef>
            <a:spcAft>
              <a:spcPct val="35000"/>
            </a:spcAft>
          </a:pPr>
          <a:r>
            <a:rPr lang="en-US" altLang="zh-CN" sz="1500" kern="1200" dirty="0" smtClean="0"/>
            <a:t>SSR</a:t>
          </a:r>
        </a:p>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1714527" y="4223336"/>
        <a:ext cx="2129742" cy="1855495"/>
      </dsp:txXfrm>
    </dsp:sp>
    <dsp:sp modelId="{83DCBFC0-450D-42DF-9084-CB87588C3CA8}">
      <dsp:nvSpPr>
        <dsp:cNvPr id="0" name=""/>
        <dsp:cNvSpPr/>
      </dsp:nvSpPr>
      <dsp:spPr>
        <a:xfrm>
          <a:off x="3837710"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用户信息管理系统</a:t>
          </a:r>
          <a:endParaRPr lang="zh-CN" altLang="en-US" sz="1500" kern="1200" dirty="0"/>
        </a:p>
      </dsp:txBody>
      <dsp:txXfrm>
        <a:off x="3837710" y="2701337"/>
        <a:ext cx="2129742" cy="1064871"/>
      </dsp:txXfrm>
    </dsp:sp>
    <dsp:sp modelId="{1F7BF34F-ABF6-4E07-B9AC-30EC3B778346}">
      <dsp:nvSpPr>
        <dsp:cNvPr id="0" name=""/>
        <dsp:cNvSpPr/>
      </dsp:nvSpPr>
      <dsp:spPr>
        <a:xfrm>
          <a:off x="4291515" y="4223336"/>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玩家修改资料</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管理员注销玩家账号</a:t>
          </a:r>
          <a:endParaRPr lang="zh-CN" altLang="en-US" sz="1500" kern="1200" dirty="0"/>
        </a:p>
      </dsp:txBody>
      <dsp:txXfrm>
        <a:off x="4291515" y="4223336"/>
        <a:ext cx="2129742" cy="1064871"/>
      </dsp:txXfrm>
    </dsp:sp>
    <dsp:sp modelId="{1610FE3E-6859-44B8-AC02-48E08617B07E}">
      <dsp:nvSpPr>
        <dsp:cNvPr id="0" name=""/>
        <dsp:cNvSpPr/>
      </dsp:nvSpPr>
      <dsp:spPr>
        <a:xfrm>
          <a:off x="6306251" y="2701337"/>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投诉建议系统</a:t>
          </a:r>
          <a:endParaRPr lang="zh-CN" altLang="en-US" sz="1500" kern="1200" dirty="0"/>
        </a:p>
      </dsp:txBody>
      <dsp:txXfrm>
        <a:off x="6306251" y="2701337"/>
        <a:ext cx="2129742" cy="1064871"/>
      </dsp:txXfrm>
    </dsp:sp>
    <dsp:sp modelId="{6C24DC89-AAB7-4EC6-AB99-A0603D9D57F8}">
      <dsp:nvSpPr>
        <dsp:cNvPr id="0" name=""/>
        <dsp:cNvSpPr/>
      </dsp:nvSpPr>
      <dsp:spPr>
        <a:xfrm>
          <a:off x="6868503" y="4223336"/>
          <a:ext cx="2453654"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玩家提交投诉和建议</a:t>
          </a:r>
          <a:endParaRPr lang="en-US" altLang="zh-CN" sz="1500" kern="1200" dirty="0" smtClean="0"/>
        </a:p>
        <a:p>
          <a:pPr lvl="0" algn="ctr" defTabSz="666750">
            <a:lnSpc>
              <a:spcPct val="90000"/>
            </a:lnSpc>
            <a:spcBef>
              <a:spcPct val="0"/>
            </a:spcBef>
            <a:spcAft>
              <a:spcPct val="35000"/>
            </a:spcAft>
          </a:pPr>
          <a:r>
            <a:rPr lang="zh-CN" altLang="en-US" sz="1500" kern="1200" dirty="0" smtClean="0"/>
            <a:t>管理员处理投诉和建议</a:t>
          </a:r>
          <a:endParaRPr lang="zh-CN" altLang="en-US" sz="1500" kern="1200" dirty="0"/>
        </a:p>
      </dsp:txBody>
      <dsp:txXfrm>
        <a:off x="6868503" y="4223336"/>
        <a:ext cx="2453654" cy="1064871"/>
      </dsp:txXfrm>
    </dsp:sp>
    <dsp:sp modelId="{57774976-3736-4D7D-BEE5-A670883914FF}">
      <dsp:nvSpPr>
        <dsp:cNvPr id="0" name=""/>
        <dsp:cNvSpPr/>
      </dsp:nvSpPr>
      <dsp:spPr>
        <a:xfrm>
          <a:off x="8913056" y="2711219"/>
          <a:ext cx="2129742" cy="106487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操作日志管理</a:t>
          </a:r>
          <a:endParaRPr lang="zh-CN" altLang="en-US" sz="1500" kern="1200" dirty="0"/>
        </a:p>
      </dsp:txBody>
      <dsp:txXfrm>
        <a:off x="8913056" y="2711219"/>
        <a:ext cx="2129742" cy="10648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644E24-5408-41D2-9020-A699095A3824}" type="slidenum">
              <a:rPr lang="zh-CN" altLang="en-US" smtClean="0"/>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644E24-5408-41D2-9020-A699095A3824}" type="slidenum">
              <a:rPr lang="zh-CN" altLang="en-US" smtClean="0"/>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644E24-5408-41D2-9020-A699095A38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FD7675E-595A-4EFB-9B6C-901EA4917D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644E24-5408-41D2-9020-A699095A38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D7675E-595A-4EFB-9B6C-901EA4917D01}" type="datetimeFigureOut">
              <a:rPr lang="zh-CN" altLang="en-US" smtClean="0"/>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644E24-5408-41D2-9020-A699095A38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jpe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hyperlink" Target="&#37325;&#26500;&#21069;.pdf" TargetMode="External"/><Relationship Id="rId2" Type="http://schemas.openxmlformats.org/officeDocument/2006/relationships/image" Target="../media/image14.png"/><Relationship Id="rId1" Type="http://schemas.openxmlformats.org/officeDocument/2006/relationships/hyperlink" Target="&#37325;&#26500;&#21518;.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5661" y="1532587"/>
            <a:ext cx="9783651" cy="1050098"/>
          </a:xfrm>
        </p:spPr>
        <p:txBody>
          <a:bodyPr>
            <a:normAutofit fontScale="90000"/>
          </a:bodyPr>
          <a:lstStyle/>
          <a:p>
            <a:pPr algn="ctr">
              <a:lnSpc>
                <a:spcPct val="150000"/>
              </a:lnSpc>
            </a:pPr>
            <a:br>
              <a:rPr lang="en-US" altLang="zh-CN" dirty="0" smtClean="0"/>
            </a:br>
            <a:r>
              <a:rPr lang="zh-CN" altLang="en-US" dirty="0" smtClean="0"/>
              <a:t>从斗地主到</a:t>
            </a:r>
            <a:r>
              <a:rPr lang="en-US" altLang="zh-CN" dirty="0" smtClean="0"/>
              <a:t>QQ</a:t>
            </a:r>
            <a:r>
              <a:rPr lang="zh-CN" altLang="en-US" dirty="0" smtClean="0"/>
              <a:t>游戏平台</a:t>
            </a:r>
            <a:endParaRPr lang="zh-CN" altLang="en-US" dirty="0"/>
          </a:p>
        </p:txBody>
      </p:sp>
      <p:sp>
        <p:nvSpPr>
          <p:cNvPr id="3" name="副标题 2"/>
          <p:cNvSpPr>
            <a:spLocks noGrp="1"/>
          </p:cNvSpPr>
          <p:nvPr>
            <p:ph type="subTitle" idx="1"/>
          </p:nvPr>
        </p:nvSpPr>
        <p:spPr>
          <a:xfrm>
            <a:off x="2889159" y="5018716"/>
            <a:ext cx="5636653" cy="1098751"/>
          </a:xfrm>
        </p:spPr>
        <p:txBody>
          <a:bodyPr/>
          <a:lstStyle/>
          <a:p>
            <a:pPr algn="ctr"/>
            <a:r>
              <a:rPr lang="zh-CN" altLang="en-US" sz="2000" dirty="0" smtClean="0">
                <a:latin typeface="宋体" panose="02010600030101010101" pitchFamily="2" charset="-122"/>
                <a:ea typeface="宋体" panose="02010600030101010101" pitchFamily="2" charset="-122"/>
              </a:rPr>
              <a:t>刘文  刘翼豪</a:t>
            </a:r>
            <a:endParaRPr lang="en-US" altLang="zh-CN" sz="2000" dirty="0" smtClean="0">
              <a:latin typeface="宋体" panose="02010600030101010101" pitchFamily="2" charset="-122"/>
              <a:ea typeface="宋体" panose="02010600030101010101" pitchFamily="2" charset="-122"/>
            </a:endParaRPr>
          </a:p>
          <a:p>
            <a:pPr algn="ctr"/>
            <a:r>
              <a:rPr lang="en-US" altLang="zh-CN" sz="2000" dirty="0" smtClean="0">
                <a:latin typeface="宋体" panose="02010600030101010101" pitchFamily="2" charset="-122"/>
                <a:ea typeface="宋体" panose="02010600030101010101" pitchFamily="2" charset="-122"/>
              </a:rPr>
              <a:t>2017</a:t>
            </a:r>
            <a:r>
              <a:rPr lang="zh-CN" altLang="en-US" sz="2000" dirty="0" smtClean="0">
                <a:latin typeface="宋体" panose="02010600030101010101" pitchFamily="2" charset="-122"/>
                <a:ea typeface="宋体" panose="02010600030101010101" pitchFamily="2" charset="-122"/>
              </a:rPr>
              <a:t>年</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月</a:t>
            </a:r>
            <a:r>
              <a:rPr lang="en-US" altLang="zh-CN" sz="2000" dirty="0" smtClean="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日</a:t>
            </a:r>
            <a:endParaRPr lang="zh-CN" altLang="en-US" sz="2000" dirty="0">
              <a:latin typeface="宋体" panose="02010600030101010101" pitchFamily="2" charset="-122"/>
              <a:ea typeface="宋体" panose="02010600030101010101" pitchFamily="2" charset="-122"/>
            </a:endParaRPr>
          </a:p>
        </p:txBody>
      </p:sp>
      <p:sp>
        <p:nvSpPr>
          <p:cNvPr id="4" name="矩形 3"/>
          <p:cNvSpPr/>
          <p:nvPr/>
        </p:nvSpPr>
        <p:spPr>
          <a:xfrm>
            <a:off x="5388877" y="3271040"/>
            <a:ext cx="5670142" cy="523220"/>
          </a:xfrm>
          <a:prstGeom prst="rect">
            <a:avLst/>
          </a:prstGeom>
        </p:spPr>
        <p:txBody>
          <a:bodyPr wrap="none">
            <a:spAutoFit/>
          </a:bodyPr>
          <a:lstStyle/>
          <a:p>
            <a:r>
              <a:rPr lang="en-US" altLang="zh-CN" sz="2800" dirty="0" smtClean="0"/>
              <a:t> ——</a:t>
            </a:r>
            <a:r>
              <a:rPr lang="zh-CN" altLang="en-US" sz="2800" dirty="0" smtClean="0"/>
              <a:t>“信、雅、达”下的重构设计</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31000" y="1231710"/>
            <a:ext cx="3041023" cy="253003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2424" y="206061"/>
            <a:ext cx="3092631" cy="205129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2424" y="3009426"/>
            <a:ext cx="2990239" cy="2180760"/>
          </a:xfrm>
          <a:prstGeom prst="rect">
            <a:avLst/>
          </a:prstGeom>
        </p:spPr>
      </p:pic>
      <p:graphicFrame>
        <p:nvGraphicFramePr>
          <p:cNvPr id="8" name="表格 7"/>
          <p:cNvGraphicFramePr>
            <a:graphicFrameLocks noGrp="1"/>
          </p:cNvGraphicFramePr>
          <p:nvPr/>
        </p:nvGraphicFramePr>
        <p:xfrm>
          <a:off x="4931000" y="4952637"/>
          <a:ext cx="2797578" cy="1483360"/>
        </p:xfrm>
        <a:graphic>
          <a:graphicData uri="http://schemas.openxmlformats.org/drawingml/2006/table">
            <a:tbl>
              <a:tblPr firstRow="1" bandRow="1">
                <a:tableStyleId>{5C22544A-7EE6-4342-B048-85BDC9FD1C3A}</a:tableStyleId>
              </a:tblPr>
              <a:tblGrid>
                <a:gridCol w="2797578"/>
              </a:tblGrid>
              <a:tr h="370840">
                <a:tc>
                  <a:txBody>
                    <a:bodyPr/>
                    <a:lstStyle/>
                    <a:p>
                      <a:pPr algn="ctr"/>
                      <a:r>
                        <a:rPr lang="en-US" altLang="zh-CN" dirty="0" smtClean="0"/>
                        <a:t>Proxy</a:t>
                      </a:r>
                      <a:endParaRPr lang="zh-CN" altLang="en-US" dirty="0"/>
                    </a:p>
                  </a:txBody>
                  <a:tcPr/>
                </a:tc>
              </a:tr>
              <a:tr h="370840">
                <a:tc>
                  <a:txBody>
                    <a:bodyPr/>
                    <a:lstStyle/>
                    <a:p>
                      <a:r>
                        <a:rPr lang="en-US" altLang="zh-CN" dirty="0" smtClean="0"/>
                        <a:t>+</a:t>
                      </a:r>
                      <a:r>
                        <a:rPr lang="zh-CN" altLang="en-US" dirty="0" smtClean="0"/>
                        <a:t>玩家登陆</a:t>
                      </a:r>
                      <a:endParaRPr lang="zh-CN" altLang="en-US" dirty="0"/>
                    </a:p>
                  </a:txBody>
                  <a:tcPr/>
                </a:tc>
              </a:tr>
              <a:tr h="370840">
                <a:tc>
                  <a:txBody>
                    <a:bodyPr/>
                    <a:lstStyle/>
                    <a:p>
                      <a:r>
                        <a:rPr lang="en-US" altLang="zh-CN" dirty="0" smtClean="0"/>
                        <a:t>+</a:t>
                      </a:r>
                      <a:r>
                        <a:rPr lang="zh-CN" altLang="en-US" dirty="0" smtClean="0"/>
                        <a:t>管理员登陆</a:t>
                      </a:r>
                      <a:endParaRPr lang="zh-CN" altLang="en-US" dirty="0"/>
                    </a:p>
                  </a:txBody>
                  <a:tcPr/>
                </a:tc>
              </a:tr>
              <a:tr h="370840">
                <a:tc>
                  <a:txBody>
                    <a:bodyPr/>
                    <a:lstStyle/>
                    <a:p>
                      <a:endParaRPr lang="zh-CN" altLang="en-US" dirty="0"/>
                    </a:p>
                  </a:txBody>
                  <a:tcPr/>
                </a:tc>
              </a:tr>
            </a:tbl>
          </a:graphicData>
        </a:graphic>
      </p:graphicFrame>
      <p:cxnSp>
        <p:nvCxnSpPr>
          <p:cNvPr id="10" name="直接箭头连接符 9"/>
          <p:cNvCxnSpPr/>
          <p:nvPr/>
        </p:nvCxnSpPr>
        <p:spPr>
          <a:xfrm flipH="1" flipV="1">
            <a:off x="6323528" y="3761740"/>
            <a:ext cx="0" cy="11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232251" y="3393684"/>
          <a:ext cx="2797578" cy="1010920"/>
        </p:xfrm>
        <a:graphic>
          <a:graphicData uri="http://schemas.openxmlformats.org/drawingml/2006/table">
            <a:tbl>
              <a:tblPr firstRow="1" bandRow="1">
                <a:tableStyleId>{5C22544A-7EE6-4342-B048-85BDC9FD1C3A}</a:tableStyleId>
              </a:tblPr>
              <a:tblGrid>
                <a:gridCol w="2797578"/>
              </a:tblGrid>
              <a:tr h="370840">
                <a:tc>
                  <a:txBody>
                    <a:bodyPr/>
                    <a:lstStyle/>
                    <a:p>
                      <a:pPr algn="ctr"/>
                      <a:r>
                        <a:rPr lang="en-US" altLang="zh-CN" dirty="0" smtClean="0"/>
                        <a:t>&lt;&lt;interface&gt;&gt;</a:t>
                      </a:r>
                      <a:endParaRPr lang="en-US" altLang="zh-CN" dirty="0" smtClean="0"/>
                    </a:p>
                    <a:p>
                      <a:pPr algn="ctr"/>
                      <a:r>
                        <a:rPr lang="zh-CN" altLang="en-US" dirty="0" smtClean="0"/>
                        <a:t>登陆</a:t>
                      </a:r>
                      <a:endParaRPr lang="zh-CN" altLang="en-US" dirty="0"/>
                    </a:p>
                  </a:txBody>
                  <a:tcPr/>
                </a:tc>
              </a:tr>
              <a:tr h="370840">
                <a:tc>
                  <a:txBody>
                    <a:bodyPr/>
                    <a:lstStyle/>
                    <a:p>
                      <a:endParaRPr lang="zh-CN" altLang="en-US" dirty="0"/>
                    </a:p>
                  </a:txBody>
                  <a:tcPr/>
                </a:tc>
              </a:tr>
            </a:tbl>
          </a:graphicData>
        </a:graphic>
      </p:graphicFrame>
      <p:cxnSp>
        <p:nvCxnSpPr>
          <p:cNvPr id="15" name="直接箭头连接符 14"/>
          <p:cNvCxnSpPr/>
          <p:nvPr/>
        </p:nvCxnSpPr>
        <p:spPr>
          <a:xfrm flipH="1" flipV="1">
            <a:off x="3029829" y="4198513"/>
            <a:ext cx="1901172" cy="1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1"/>
            <a:endCxn id="13" idx="3"/>
          </p:cNvCxnSpPr>
          <p:nvPr/>
        </p:nvCxnSpPr>
        <p:spPr>
          <a:xfrm flipH="1">
            <a:off x="3029829" y="2496726"/>
            <a:ext cx="1901171" cy="140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1"/>
            <a:endCxn id="4" idx="3"/>
          </p:cNvCxnSpPr>
          <p:nvPr/>
        </p:nvCxnSpPr>
        <p:spPr>
          <a:xfrm flipH="1">
            <a:off x="7972023" y="1231711"/>
            <a:ext cx="1030401" cy="126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1"/>
          </p:cNvCxnSpPr>
          <p:nvPr/>
        </p:nvCxnSpPr>
        <p:spPr>
          <a:xfrm flipH="1" flipV="1">
            <a:off x="7972023" y="2704563"/>
            <a:ext cx="1030401" cy="139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58344" y="509532"/>
            <a:ext cx="4365938" cy="584775"/>
          </a:xfrm>
          <a:prstGeom prst="rect">
            <a:avLst/>
          </a:prstGeom>
          <a:noFill/>
        </p:spPr>
        <p:txBody>
          <a:bodyPr wrap="square" rtlCol="0">
            <a:spAutoFit/>
          </a:bodyPr>
          <a:lstStyle/>
          <a:p>
            <a:r>
              <a:rPr lang="zh-CN" altLang="en-US" sz="3200" dirty="0" smtClean="0"/>
              <a:t>代理模式下的重构设计</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681095" y="79136"/>
            <a:ext cx="7998478" cy="6843418"/>
          </a:xfrm>
          <a:prstGeom prst="rect">
            <a:avLst/>
          </a:prstGeom>
        </p:spPr>
      </p:pic>
      <p:sp>
        <p:nvSpPr>
          <p:cNvPr id="5" name="任意多边形 4"/>
          <p:cNvSpPr/>
          <p:nvPr/>
        </p:nvSpPr>
        <p:spPr>
          <a:xfrm>
            <a:off x="2135151" y="274320"/>
            <a:ext cx="7191729" cy="6479177"/>
          </a:xfrm>
          <a:custGeom>
            <a:avLst/>
            <a:gdLst>
              <a:gd name="connsiteX0" fmla="*/ 0 w 7262949"/>
              <a:gd name="connsiteY0" fmla="*/ 0 h 6583680"/>
              <a:gd name="connsiteX1" fmla="*/ 2978332 w 7262949"/>
              <a:gd name="connsiteY1" fmla="*/ 13063 h 6583680"/>
              <a:gd name="connsiteX2" fmla="*/ 2952206 w 7262949"/>
              <a:gd name="connsiteY2" fmla="*/ 2638697 h 6583680"/>
              <a:gd name="connsiteX3" fmla="*/ 7262949 w 7262949"/>
              <a:gd name="connsiteY3" fmla="*/ 2625634 h 6583680"/>
              <a:gd name="connsiteX4" fmla="*/ 7249886 w 7262949"/>
              <a:gd name="connsiteY4" fmla="*/ 6570617 h 6583680"/>
              <a:gd name="connsiteX5" fmla="*/ 248195 w 7262949"/>
              <a:gd name="connsiteY5" fmla="*/ 6583680 h 6583680"/>
              <a:gd name="connsiteX6" fmla="*/ 104503 w 7262949"/>
              <a:gd name="connsiteY6" fmla="*/ 13063 h 658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949" h="6583680">
                <a:moveTo>
                  <a:pt x="0" y="0"/>
                </a:moveTo>
                <a:lnTo>
                  <a:pt x="2978332" y="13063"/>
                </a:lnTo>
                <a:lnTo>
                  <a:pt x="2952206" y="2638697"/>
                </a:lnTo>
                <a:lnTo>
                  <a:pt x="7262949" y="2625634"/>
                </a:lnTo>
                <a:cubicBezTo>
                  <a:pt x="7258595" y="3940628"/>
                  <a:pt x="7254240" y="5255623"/>
                  <a:pt x="7249886" y="6570617"/>
                </a:cubicBezTo>
                <a:lnTo>
                  <a:pt x="248195" y="6583680"/>
                </a:lnTo>
                <a:lnTo>
                  <a:pt x="104503" y="13063"/>
                </a:lnTo>
              </a:path>
            </a:pathLst>
          </a:custGeom>
          <a:ln w="53975">
            <a:solidFill>
              <a:srgbClr val="FFC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0498" y="649868"/>
            <a:ext cx="1399526" cy="741051"/>
          </a:xfrm>
        </p:spPr>
        <p:txBody>
          <a:bodyPr/>
          <a:lstStyle/>
          <a:p>
            <a:r>
              <a:rPr lang="zh-CN" altLang="en-US" dirty="0" smtClean="0"/>
              <a:t>达</a:t>
            </a:r>
            <a:endParaRPr lang="zh-CN" altLang="en-US" dirty="0"/>
          </a:p>
        </p:txBody>
      </p:sp>
      <p:sp>
        <p:nvSpPr>
          <p:cNvPr id="3" name="内容占位符 2"/>
          <p:cNvSpPr>
            <a:spLocks noGrp="1"/>
          </p:cNvSpPr>
          <p:nvPr>
            <p:ph idx="1"/>
          </p:nvPr>
        </p:nvSpPr>
        <p:spPr>
          <a:xfrm>
            <a:off x="1121020" y="1669961"/>
            <a:ext cx="8915400" cy="3777622"/>
          </a:xfrm>
        </p:spPr>
        <p:txBody>
          <a:bodyPr/>
          <a:lstStyle/>
          <a:p>
            <a:pPr>
              <a:lnSpc>
                <a:spcPct val="150000"/>
              </a:lnSpc>
            </a:pPr>
            <a:r>
              <a:rPr lang="zh-CN" altLang="en-US" dirty="0"/>
              <a:t>何</a:t>
            </a:r>
            <a:r>
              <a:rPr lang="zh-CN" altLang="en-US" dirty="0" smtClean="0"/>
              <a:t>为“达”？</a:t>
            </a:r>
            <a:endParaRPr lang="en-US" altLang="zh-CN" dirty="0" smtClean="0"/>
          </a:p>
          <a:p>
            <a:pPr>
              <a:lnSpc>
                <a:spcPct val="150000"/>
              </a:lnSpc>
            </a:pPr>
            <a:r>
              <a:rPr lang="zh-CN" altLang="en-US" dirty="0" smtClean="0"/>
              <a:t>透彻、通达，可拓展性好</a:t>
            </a:r>
            <a:endParaRPr lang="en-US" altLang="zh-CN" dirty="0" smtClean="0"/>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1068" y="2588654"/>
            <a:ext cx="9723551" cy="707886"/>
          </a:xfrm>
          <a:prstGeom prst="rect">
            <a:avLst/>
          </a:prstGeom>
          <a:noFill/>
        </p:spPr>
        <p:txBody>
          <a:bodyPr wrap="square" rtlCol="0">
            <a:spAutoFit/>
          </a:bodyPr>
          <a:lstStyle/>
          <a:p>
            <a:r>
              <a:rPr lang="zh-CN" altLang="en-US" sz="4000" dirty="0" smtClean="0"/>
              <a:t>不会玩斗地主的棋手都不是好的</a:t>
            </a:r>
            <a:r>
              <a:rPr lang="en-US" altLang="zh-CN" sz="4000" dirty="0" smtClean="0"/>
              <a:t>CS</a:t>
            </a:r>
            <a:r>
              <a:rPr lang="zh-CN" altLang="en-US" sz="4000" dirty="0" smtClean="0"/>
              <a:t>射手！</a:t>
            </a:r>
            <a:endParaRPr lang="zh-CN" alt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26017" y="1081824"/>
          <a:ext cx="11165983" cy="61045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椭圆 4"/>
          <p:cNvSpPr/>
          <p:nvPr/>
        </p:nvSpPr>
        <p:spPr>
          <a:xfrm>
            <a:off x="540913" y="347730"/>
            <a:ext cx="1249250" cy="7340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斗地主</a:t>
            </a:r>
            <a:endParaRPr lang="zh-CN" altLang="en-US" dirty="0"/>
          </a:p>
        </p:txBody>
      </p:sp>
      <p:sp>
        <p:nvSpPr>
          <p:cNvPr id="6" name="椭圆 5"/>
          <p:cNvSpPr/>
          <p:nvPr/>
        </p:nvSpPr>
        <p:spPr>
          <a:xfrm>
            <a:off x="2084231" y="347730"/>
            <a:ext cx="1249250" cy="7340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麻将</a:t>
            </a:r>
            <a:endParaRPr lang="zh-CN" altLang="en-US" dirty="0"/>
          </a:p>
        </p:txBody>
      </p:sp>
      <p:sp>
        <p:nvSpPr>
          <p:cNvPr id="7" name="椭圆 6"/>
          <p:cNvSpPr/>
          <p:nvPr/>
        </p:nvSpPr>
        <p:spPr>
          <a:xfrm>
            <a:off x="3627549" y="347729"/>
            <a:ext cx="1249250" cy="7340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象棋</a:t>
            </a:r>
            <a:endParaRPr lang="zh-CN" altLang="en-US" dirty="0"/>
          </a:p>
        </p:txBody>
      </p:sp>
      <p:sp>
        <p:nvSpPr>
          <p:cNvPr id="8" name="椭圆 7"/>
          <p:cNvSpPr/>
          <p:nvPr/>
        </p:nvSpPr>
        <p:spPr>
          <a:xfrm>
            <a:off x="5192331" y="347729"/>
            <a:ext cx="1249250" cy="7340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围棋</a:t>
            </a:r>
            <a:endParaRPr lang="zh-CN" altLang="en-US" dirty="0"/>
          </a:p>
        </p:txBody>
      </p:sp>
      <p:sp>
        <p:nvSpPr>
          <p:cNvPr id="9" name="椭圆 8"/>
          <p:cNvSpPr/>
          <p:nvPr/>
        </p:nvSpPr>
        <p:spPr>
          <a:xfrm>
            <a:off x="6759257" y="347729"/>
            <a:ext cx="1249250" cy="7340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a:t>
            </a:r>
            <a:endParaRPr lang="zh-CN" altLang="en-US" dirty="0"/>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4179" y="1420594"/>
            <a:ext cx="1437995" cy="1437995"/>
          </a:xfrm>
          <a:prstGeom prst="rect">
            <a:avLst/>
          </a:prstGeom>
        </p:spPr>
      </p:pic>
      <p:sp>
        <p:nvSpPr>
          <p:cNvPr id="12" name="任意多边形 11"/>
          <p:cNvSpPr/>
          <p:nvPr/>
        </p:nvSpPr>
        <p:spPr>
          <a:xfrm>
            <a:off x="1375000" y="1043120"/>
            <a:ext cx="1921992" cy="801867"/>
          </a:xfrm>
          <a:custGeom>
            <a:avLst/>
            <a:gdLst>
              <a:gd name="connsiteX0" fmla="*/ 28797 w 1921992"/>
              <a:gd name="connsiteY0" fmla="*/ 12948 h 801867"/>
              <a:gd name="connsiteX1" fmla="*/ 93192 w 1921992"/>
              <a:gd name="connsiteY1" fmla="*/ 103100 h 801867"/>
              <a:gd name="connsiteX2" fmla="*/ 801530 w 1921992"/>
              <a:gd name="connsiteY2" fmla="*/ 772801 h 801867"/>
              <a:gd name="connsiteX3" fmla="*/ 1921992 w 1921992"/>
              <a:gd name="connsiteY3" fmla="*/ 618255 h 801867"/>
            </a:gdLst>
            <a:ahLst/>
            <a:cxnLst>
              <a:cxn ang="0">
                <a:pos x="connsiteX0" y="connsiteY0"/>
              </a:cxn>
              <a:cxn ang="0">
                <a:pos x="connsiteX1" y="connsiteY1"/>
              </a:cxn>
              <a:cxn ang="0">
                <a:pos x="connsiteX2" y="connsiteY2"/>
              </a:cxn>
              <a:cxn ang="0">
                <a:pos x="connsiteX3" y="connsiteY3"/>
              </a:cxn>
            </a:cxnLst>
            <a:rect l="l" t="t" r="r" b="b"/>
            <a:pathLst>
              <a:path w="1921992" h="801867">
                <a:moveTo>
                  <a:pt x="28797" y="12948"/>
                </a:moveTo>
                <a:cubicBezTo>
                  <a:pt x="-3400" y="-5297"/>
                  <a:pt x="-35597" y="-23542"/>
                  <a:pt x="93192" y="103100"/>
                </a:cubicBezTo>
                <a:cubicBezTo>
                  <a:pt x="221981" y="229742"/>
                  <a:pt x="496730" y="686942"/>
                  <a:pt x="801530" y="772801"/>
                </a:cubicBezTo>
                <a:cubicBezTo>
                  <a:pt x="1106330" y="858660"/>
                  <a:pt x="1514161" y="738457"/>
                  <a:pt x="1921992" y="618255"/>
                </a:cubicBezTo>
              </a:path>
            </a:pathLst>
          </a:custGeom>
          <a:ln>
            <a:solidFill>
              <a:srgbClr val="0070C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3" name="任意多边形 12"/>
          <p:cNvSpPr/>
          <p:nvPr/>
        </p:nvSpPr>
        <p:spPr>
          <a:xfrm>
            <a:off x="4005330" y="1030310"/>
            <a:ext cx="368962" cy="489397"/>
          </a:xfrm>
          <a:custGeom>
            <a:avLst/>
            <a:gdLst>
              <a:gd name="connsiteX0" fmla="*/ 360608 w 368962"/>
              <a:gd name="connsiteY0" fmla="*/ 0 h 489397"/>
              <a:gd name="connsiteX1" fmla="*/ 321971 w 368962"/>
              <a:gd name="connsiteY1" fmla="*/ 373487 h 489397"/>
              <a:gd name="connsiteX2" fmla="*/ 0 w 368962"/>
              <a:gd name="connsiteY2" fmla="*/ 489397 h 489397"/>
            </a:gdLst>
            <a:ahLst/>
            <a:cxnLst>
              <a:cxn ang="0">
                <a:pos x="connsiteX0" y="connsiteY0"/>
              </a:cxn>
              <a:cxn ang="0">
                <a:pos x="connsiteX1" y="connsiteY1"/>
              </a:cxn>
              <a:cxn ang="0">
                <a:pos x="connsiteX2" y="connsiteY2"/>
              </a:cxn>
            </a:cxnLst>
            <a:rect l="l" t="t" r="r" b="b"/>
            <a:pathLst>
              <a:path w="368962" h="489397">
                <a:moveTo>
                  <a:pt x="360608" y="0"/>
                </a:moveTo>
                <a:cubicBezTo>
                  <a:pt x="371340" y="145960"/>
                  <a:pt x="382072" y="291921"/>
                  <a:pt x="321971" y="373487"/>
                </a:cubicBezTo>
                <a:cubicBezTo>
                  <a:pt x="261870" y="455053"/>
                  <a:pt x="130935" y="472225"/>
                  <a:pt x="0" y="489397"/>
                </a:cubicBezTo>
              </a:path>
            </a:pathLst>
          </a:custGeom>
          <a:ln>
            <a:solidFill>
              <a:srgbClr val="0070C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4" name="任意多边形 13"/>
          <p:cNvSpPr/>
          <p:nvPr/>
        </p:nvSpPr>
        <p:spPr>
          <a:xfrm>
            <a:off x="2669467" y="1068946"/>
            <a:ext cx="627525" cy="592429"/>
          </a:xfrm>
          <a:custGeom>
            <a:avLst/>
            <a:gdLst>
              <a:gd name="connsiteX0" fmla="*/ 73733 w 627525"/>
              <a:gd name="connsiteY0" fmla="*/ 0 h 592429"/>
              <a:gd name="connsiteX1" fmla="*/ 47975 w 627525"/>
              <a:gd name="connsiteY1" fmla="*/ 425003 h 592429"/>
              <a:gd name="connsiteX2" fmla="*/ 627525 w 627525"/>
              <a:gd name="connsiteY2" fmla="*/ 592429 h 592429"/>
            </a:gdLst>
            <a:ahLst/>
            <a:cxnLst>
              <a:cxn ang="0">
                <a:pos x="connsiteX0" y="connsiteY0"/>
              </a:cxn>
              <a:cxn ang="0">
                <a:pos x="connsiteX1" y="connsiteY1"/>
              </a:cxn>
              <a:cxn ang="0">
                <a:pos x="connsiteX2" y="connsiteY2"/>
              </a:cxn>
            </a:cxnLst>
            <a:rect l="l" t="t" r="r" b="b"/>
            <a:pathLst>
              <a:path w="627525" h="592429">
                <a:moveTo>
                  <a:pt x="73733" y="0"/>
                </a:moveTo>
                <a:cubicBezTo>
                  <a:pt x="14704" y="163132"/>
                  <a:pt x="-44324" y="326265"/>
                  <a:pt x="47975" y="425003"/>
                </a:cubicBezTo>
                <a:cubicBezTo>
                  <a:pt x="140274" y="523741"/>
                  <a:pt x="383899" y="558085"/>
                  <a:pt x="627525" y="592429"/>
                </a:cubicBezTo>
              </a:path>
            </a:pathLst>
          </a:custGeom>
          <a:ln>
            <a:solidFill>
              <a:srgbClr val="0070C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5" name="任意多边形 14"/>
          <p:cNvSpPr/>
          <p:nvPr/>
        </p:nvSpPr>
        <p:spPr>
          <a:xfrm>
            <a:off x="4031087" y="1068946"/>
            <a:ext cx="1764406" cy="500602"/>
          </a:xfrm>
          <a:custGeom>
            <a:avLst/>
            <a:gdLst>
              <a:gd name="connsiteX0" fmla="*/ 1764406 w 1764406"/>
              <a:gd name="connsiteY0" fmla="*/ 0 h 500602"/>
              <a:gd name="connsiteX1" fmla="*/ 837127 w 1764406"/>
              <a:gd name="connsiteY1" fmla="*/ 463640 h 500602"/>
              <a:gd name="connsiteX2" fmla="*/ 0 w 1764406"/>
              <a:gd name="connsiteY2" fmla="*/ 437882 h 500602"/>
            </a:gdLst>
            <a:ahLst/>
            <a:cxnLst>
              <a:cxn ang="0">
                <a:pos x="connsiteX0" y="connsiteY0"/>
              </a:cxn>
              <a:cxn ang="0">
                <a:pos x="connsiteX1" y="connsiteY1"/>
              </a:cxn>
              <a:cxn ang="0">
                <a:pos x="connsiteX2" y="connsiteY2"/>
              </a:cxn>
            </a:cxnLst>
            <a:rect l="l" t="t" r="r" b="b"/>
            <a:pathLst>
              <a:path w="1764406" h="500602">
                <a:moveTo>
                  <a:pt x="1764406" y="0"/>
                </a:moveTo>
                <a:cubicBezTo>
                  <a:pt x="1447800" y="195330"/>
                  <a:pt x="1131195" y="390660"/>
                  <a:pt x="837127" y="463640"/>
                </a:cubicBezTo>
                <a:cubicBezTo>
                  <a:pt x="543059" y="536620"/>
                  <a:pt x="271529" y="487251"/>
                  <a:pt x="0" y="437882"/>
                </a:cubicBezTo>
              </a:path>
            </a:pathLst>
          </a:custGeom>
          <a:ln>
            <a:solidFill>
              <a:srgbClr val="0070C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6" name="任意多边形 15"/>
          <p:cNvSpPr/>
          <p:nvPr/>
        </p:nvSpPr>
        <p:spPr>
          <a:xfrm>
            <a:off x="4069724" y="1081825"/>
            <a:ext cx="3258355" cy="784814"/>
          </a:xfrm>
          <a:custGeom>
            <a:avLst/>
            <a:gdLst>
              <a:gd name="connsiteX0" fmla="*/ 3258355 w 3258355"/>
              <a:gd name="connsiteY0" fmla="*/ 0 h 784814"/>
              <a:gd name="connsiteX1" fmla="*/ 940158 w 3258355"/>
              <a:gd name="connsiteY1" fmla="*/ 772733 h 784814"/>
              <a:gd name="connsiteX2" fmla="*/ 0 w 3258355"/>
              <a:gd name="connsiteY2" fmla="*/ 399245 h 784814"/>
            </a:gdLst>
            <a:ahLst/>
            <a:cxnLst>
              <a:cxn ang="0">
                <a:pos x="connsiteX0" y="connsiteY0"/>
              </a:cxn>
              <a:cxn ang="0">
                <a:pos x="connsiteX1" y="connsiteY1"/>
              </a:cxn>
              <a:cxn ang="0">
                <a:pos x="connsiteX2" y="connsiteY2"/>
              </a:cxn>
            </a:cxnLst>
            <a:rect l="l" t="t" r="r" b="b"/>
            <a:pathLst>
              <a:path w="3258355" h="784814">
                <a:moveTo>
                  <a:pt x="3258355" y="0"/>
                </a:moveTo>
                <a:cubicBezTo>
                  <a:pt x="2370786" y="353096"/>
                  <a:pt x="1483217" y="706192"/>
                  <a:pt x="940158" y="772733"/>
                </a:cubicBezTo>
                <a:cubicBezTo>
                  <a:pt x="397099" y="839274"/>
                  <a:pt x="198549" y="619259"/>
                  <a:pt x="0" y="399245"/>
                </a:cubicBezTo>
              </a:path>
            </a:pathLst>
          </a:custGeom>
          <a:ln>
            <a:solidFill>
              <a:srgbClr val="0070C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290">
                                          <p:stCondLst>
                                            <p:cond delay="0"/>
                                          </p:stCondLst>
                                        </p:cTn>
                                        <p:tgtEl>
                                          <p:spTgt spid="6"/>
                                        </p:tgtEl>
                                      </p:cBhvr>
                                    </p:animEffect>
                                    <p:anim calcmode="lin" valueType="num">
                                      <p:cBhvr>
                                        <p:cTn id="25"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30" dur="13">
                                          <p:stCondLst>
                                            <p:cond delay="325"/>
                                          </p:stCondLst>
                                        </p:cTn>
                                        <p:tgtEl>
                                          <p:spTgt spid="6"/>
                                        </p:tgtEl>
                                      </p:cBhvr>
                                      <p:to x="100000" y="60000"/>
                                    </p:animScale>
                                    <p:animScale>
                                      <p:cBhvr>
                                        <p:cTn id="31" dur="83" decel="50000">
                                          <p:stCondLst>
                                            <p:cond delay="338"/>
                                          </p:stCondLst>
                                        </p:cTn>
                                        <p:tgtEl>
                                          <p:spTgt spid="6"/>
                                        </p:tgtEl>
                                      </p:cBhvr>
                                      <p:to x="100000" y="100000"/>
                                    </p:animScale>
                                    <p:animScale>
                                      <p:cBhvr>
                                        <p:cTn id="32" dur="13">
                                          <p:stCondLst>
                                            <p:cond delay="656"/>
                                          </p:stCondLst>
                                        </p:cTn>
                                        <p:tgtEl>
                                          <p:spTgt spid="6"/>
                                        </p:tgtEl>
                                      </p:cBhvr>
                                      <p:to x="100000" y="80000"/>
                                    </p:animScale>
                                    <p:animScale>
                                      <p:cBhvr>
                                        <p:cTn id="33" dur="83" decel="50000">
                                          <p:stCondLst>
                                            <p:cond delay="669"/>
                                          </p:stCondLst>
                                        </p:cTn>
                                        <p:tgtEl>
                                          <p:spTgt spid="6"/>
                                        </p:tgtEl>
                                      </p:cBhvr>
                                      <p:to x="100000" y="100000"/>
                                    </p:animScale>
                                    <p:animScale>
                                      <p:cBhvr>
                                        <p:cTn id="34" dur="13">
                                          <p:stCondLst>
                                            <p:cond delay="821"/>
                                          </p:stCondLst>
                                        </p:cTn>
                                        <p:tgtEl>
                                          <p:spTgt spid="6"/>
                                        </p:tgtEl>
                                      </p:cBhvr>
                                      <p:to x="100000" y="90000"/>
                                    </p:animScale>
                                    <p:animScale>
                                      <p:cBhvr>
                                        <p:cTn id="35" dur="83" decel="50000">
                                          <p:stCondLst>
                                            <p:cond delay="834"/>
                                          </p:stCondLst>
                                        </p:cTn>
                                        <p:tgtEl>
                                          <p:spTgt spid="6"/>
                                        </p:tgtEl>
                                      </p:cBhvr>
                                      <p:to x="100000" y="100000"/>
                                    </p:animScale>
                                    <p:animScale>
                                      <p:cBhvr>
                                        <p:cTn id="36" dur="13">
                                          <p:stCondLst>
                                            <p:cond delay="904"/>
                                          </p:stCondLst>
                                        </p:cTn>
                                        <p:tgtEl>
                                          <p:spTgt spid="6"/>
                                        </p:tgtEl>
                                      </p:cBhvr>
                                      <p:to x="100000" y="95000"/>
                                    </p:animScale>
                                    <p:animScale>
                                      <p:cBhvr>
                                        <p:cTn id="37" dur="83" decel="50000">
                                          <p:stCondLst>
                                            <p:cond delay="917"/>
                                          </p:stCondLst>
                                        </p:cTn>
                                        <p:tgtEl>
                                          <p:spTgt spid="6"/>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290">
                                          <p:stCondLst>
                                            <p:cond delay="0"/>
                                          </p:stCondLst>
                                        </p:cTn>
                                        <p:tgtEl>
                                          <p:spTgt spid="7"/>
                                        </p:tgtEl>
                                      </p:cBhvr>
                                    </p:animEffect>
                                    <p:anim calcmode="lin" valueType="num">
                                      <p:cBhvr>
                                        <p:cTn id="42"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47" dur="13">
                                          <p:stCondLst>
                                            <p:cond delay="325"/>
                                          </p:stCondLst>
                                        </p:cTn>
                                        <p:tgtEl>
                                          <p:spTgt spid="7"/>
                                        </p:tgtEl>
                                      </p:cBhvr>
                                      <p:to x="100000" y="60000"/>
                                    </p:animScale>
                                    <p:animScale>
                                      <p:cBhvr>
                                        <p:cTn id="48" dur="83" decel="50000">
                                          <p:stCondLst>
                                            <p:cond delay="338"/>
                                          </p:stCondLst>
                                        </p:cTn>
                                        <p:tgtEl>
                                          <p:spTgt spid="7"/>
                                        </p:tgtEl>
                                      </p:cBhvr>
                                      <p:to x="100000" y="100000"/>
                                    </p:animScale>
                                    <p:animScale>
                                      <p:cBhvr>
                                        <p:cTn id="49" dur="13">
                                          <p:stCondLst>
                                            <p:cond delay="656"/>
                                          </p:stCondLst>
                                        </p:cTn>
                                        <p:tgtEl>
                                          <p:spTgt spid="7"/>
                                        </p:tgtEl>
                                      </p:cBhvr>
                                      <p:to x="100000" y="80000"/>
                                    </p:animScale>
                                    <p:animScale>
                                      <p:cBhvr>
                                        <p:cTn id="50" dur="83" decel="50000">
                                          <p:stCondLst>
                                            <p:cond delay="669"/>
                                          </p:stCondLst>
                                        </p:cTn>
                                        <p:tgtEl>
                                          <p:spTgt spid="7"/>
                                        </p:tgtEl>
                                      </p:cBhvr>
                                      <p:to x="100000" y="100000"/>
                                    </p:animScale>
                                    <p:animScale>
                                      <p:cBhvr>
                                        <p:cTn id="51" dur="13">
                                          <p:stCondLst>
                                            <p:cond delay="821"/>
                                          </p:stCondLst>
                                        </p:cTn>
                                        <p:tgtEl>
                                          <p:spTgt spid="7"/>
                                        </p:tgtEl>
                                      </p:cBhvr>
                                      <p:to x="100000" y="90000"/>
                                    </p:animScale>
                                    <p:animScale>
                                      <p:cBhvr>
                                        <p:cTn id="52" dur="83" decel="50000">
                                          <p:stCondLst>
                                            <p:cond delay="834"/>
                                          </p:stCondLst>
                                        </p:cTn>
                                        <p:tgtEl>
                                          <p:spTgt spid="7"/>
                                        </p:tgtEl>
                                      </p:cBhvr>
                                      <p:to x="100000" y="100000"/>
                                    </p:animScale>
                                    <p:animScale>
                                      <p:cBhvr>
                                        <p:cTn id="53" dur="13">
                                          <p:stCondLst>
                                            <p:cond delay="904"/>
                                          </p:stCondLst>
                                        </p:cTn>
                                        <p:tgtEl>
                                          <p:spTgt spid="7"/>
                                        </p:tgtEl>
                                      </p:cBhvr>
                                      <p:to x="100000" y="95000"/>
                                    </p:animScale>
                                    <p:animScale>
                                      <p:cBhvr>
                                        <p:cTn id="54" dur="83" decel="50000">
                                          <p:stCondLst>
                                            <p:cond delay="917"/>
                                          </p:stCondLst>
                                        </p:cTn>
                                        <p:tgtEl>
                                          <p:spTgt spid="7"/>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145">
                                          <p:stCondLst>
                                            <p:cond delay="0"/>
                                          </p:stCondLst>
                                        </p:cTn>
                                        <p:tgtEl>
                                          <p:spTgt spid="8"/>
                                        </p:tgtEl>
                                      </p:cBhvr>
                                    </p:animEffect>
                                    <p:anim calcmode="lin" valueType="num">
                                      <p:cBhvr>
                                        <p:cTn id="59" dur="456"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0" dur="166"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1" dur="166" tmFilter="0, 0; 0.125,0.2665; 0.25,0.4; 0.375,0.465; 0.5,0.5;  0.625,0.535; 0.75,0.6; 0.875,0.7335; 1,1">
                                          <p:stCondLst>
                                            <p:cond delay="166"/>
                                          </p:stCondLst>
                                        </p:cTn>
                                        <p:tgtEl>
                                          <p:spTgt spid="8"/>
                                        </p:tgtEl>
                                        <p:attrNameLst>
                                          <p:attrName>ppt_y</p:attrName>
                                        </p:attrNameLst>
                                      </p:cBhvr>
                                      <p:tavLst>
                                        <p:tav tm="0" fmla="#ppt_y-sin(pi*$)/9">
                                          <p:val>
                                            <p:fltVal val="0"/>
                                          </p:val>
                                        </p:tav>
                                        <p:tav tm="100000">
                                          <p:val>
                                            <p:fltVal val="1"/>
                                          </p:val>
                                        </p:tav>
                                      </p:tavLst>
                                    </p:anim>
                                    <p:anim calcmode="lin" valueType="num">
                                      <p:cBhvr>
                                        <p:cTn id="62" dur="83" tmFilter="0, 0; 0.125,0.2665; 0.25,0.4; 0.375,0.465; 0.5,0.5;  0.625,0.535; 0.75,0.6; 0.875,0.7335; 1,1">
                                          <p:stCondLst>
                                            <p:cond delay="331"/>
                                          </p:stCondLst>
                                        </p:cTn>
                                        <p:tgtEl>
                                          <p:spTgt spid="8"/>
                                        </p:tgtEl>
                                        <p:attrNameLst>
                                          <p:attrName>ppt_y</p:attrName>
                                        </p:attrNameLst>
                                      </p:cBhvr>
                                      <p:tavLst>
                                        <p:tav tm="0" fmla="#ppt_y-sin(pi*$)/27">
                                          <p:val>
                                            <p:fltVal val="0"/>
                                          </p:val>
                                        </p:tav>
                                        <p:tav tm="100000">
                                          <p:val>
                                            <p:fltVal val="1"/>
                                          </p:val>
                                        </p:tav>
                                      </p:tavLst>
                                    </p:anim>
                                    <p:anim calcmode="lin" valueType="num">
                                      <p:cBhvr>
                                        <p:cTn id="63" dur="41" tmFilter="0, 0; 0.125,0.2665; 0.25,0.4; 0.375,0.465; 0.5,0.5;  0.625,0.535; 0.75,0.6; 0.875,0.7335; 1,1">
                                          <p:stCondLst>
                                            <p:cond delay="414"/>
                                          </p:stCondLst>
                                        </p:cTn>
                                        <p:tgtEl>
                                          <p:spTgt spid="8"/>
                                        </p:tgtEl>
                                        <p:attrNameLst>
                                          <p:attrName>ppt_y</p:attrName>
                                        </p:attrNameLst>
                                      </p:cBhvr>
                                      <p:tavLst>
                                        <p:tav tm="0" fmla="#ppt_y-sin(pi*$)/81">
                                          <p:val>
                                            <p:fltVal val="0"/>
                                          </p:val>
                                        </p:tav>
                                        <p:tav tm="100000">
                                          <p:val>
                                            <p:fltVal val="1"/>
                                          </p:val>
                                        </p:tav>
                                      </p:tavLst>
                                    </p:anim>
                                    <p:animScale>
                                      <p:cBhvr>
                                        <p:cTn id="64" dur="7">
                                          <p:stCondLst>
                                            <p:cond delay="162"/>
                                          </p:stCondLst>
                                        </p:cTn>
                                        <p:tgtEl>
                                          <p:spTgt spid="8"/>
                                        </p:tgtEl>
                                      </p:cBhvr>
                                      <p:to x="100000" y="60000"/>
                                    </p:animScale>
                                    <p:animScale>
                                      <p:cBhvr>
                                        <p:cTn id="65" dur="41" decel="50000">
                                          <p:stCondLst>
                                            <p:cond delay="169"/>
                                          </p:stCondLst>
                                        </p:cTn>
                                        <p:tgtEl>
                                          <p:spTgt spid="8"/>
                                        </p:tgtEl>
                                      </p:cBhvr>
                                      <p:to x="100000" y="100000"/>
                                    </p:animScale>
                                    <p:animScale>
                                      <p:cBhvr>
                                        <p:cTn id="66" dur="7">
                                          <p:stCondLst>
                                            <p:cond delay="328"/>
                                          </p:stCondLst>
                                        </p:cTn>
                                        <p:tgtEl>
                                          <p:spTgt spid="8"/>
                                        </p:tgtEl>
                                      </p:cBhvr>
                                      <p:to x="100000" y="80000"/>
                                    </p:animScale>
                                    <p:animScale>
                                      <p:cBhvr>
                                        <p:cTn id="67" dur="41" decel="50000">
                                          <p:stCondLst>
                                            <p:cond delay="335"/>
                                          </p:stCondLst>
                                        </p:cTn>
                                        <p:tgtEl>
                                          <p:spTgt spid="8"/>
                                        </p:tgtEl>
                                      </p:cBhvr>
                                      <p:to x="100000" y="100000"/>
                                    </p:animScale>
                                    <p:animScale>
                                      <p:cBhvr>
                                        <p:cTn id="68" dur="7">
                                          <p:stCondLst>
                                            <p:cond delay="410"/>
                                          </p:stCondLst>
                                        </p:cTn>
                                        <p:tgtEl>
                                          <p:spTgt spid="8"/>
                                        </p:tgtEl>
                                      </p:cBhvr>
                                      <p:to x="100000" y="90000"/>
                                    </p:animScale>
                                    <p:animScale>
                                      <p:cBhvr>
                                        <p:cTn id="69" dur="41" decel="50000">
                                          <p:stCondLst>
                                            <p:cond delay="417"/>
                                          </p:stCondLst>
                                        </p:cTn>
                                        <p:tgtEl>
                                          <p:spTgt spid="8"/>
                                        </p:tgtEl>
                                      </p:cBhvr>
                                      <p:to x="100000" y="100000"/>
                                    </p:animScale>
                                    <p:animScale>
                                      <p:cBhvr>
                                        <p:cTn id="70" dur="7">
                                          <p:stCondLst>
                                            <p:cond delay="452"/>
                                          </p:stCondLst>
                                        </p:cTn>
                                        <p:tgtEl>
                                          <p:spTgt spid="8"/>
                                        </p:tgtEl>
                                      </p:cBhvr>
                                      <p:to x="100000" y="95000"/>
                                    </p:animScale>
                                    <p:animScale>
                                      <p:cBhvr>
                                        <p:cTn id="71" dur="41" decel="50000">
                                          <p:stCondLst>
                                            <p:cond delay="459"/>
                                          </p:stCondLst>
                                        </p:cTn>
                                        <p:tgtEl>
                                          <p:spTgt spid="8"/>
                                        </p:tgtEl>
                                      </p:cBhvr>
                                      <p:to x="100000" y="100000"/>
                                    </p:animScale>
                                  </p:childTnLst>
                                </p:cTn>
                              </p:par>
                            </p:childTnLst>
                          </p:cTn>
                        </p:par>
                        <p:par>
                          <p:cTn id="72" fill="hold">
                            <p:stCondLst>
                              <p:cond delay="3500"/>
                            </p:stCondLst>
                            <p:childTnLst>
                              <p:par>
                                <p:cTn id="73" presetID="26" presetClass="entr" presetSubtype="0"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145">
                                          <p:stCondLst>
                                            <p:cond delay="0"/>
                                          </p:stCondLst>
                                        </p:cTn>
                                        <p:tgtEl>
                                          <p:spTgt spid="9"/>
                                        </p:tgtEl>
                                      </p:cBhvr>
                                    </p:animEffect>
                                    <p:anim calcmode="lin" valueType="num">
                                      <p:cBhvr>
                                        <p:cTn id="76" dur="45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7" dur="1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8" dur="166" tmFilter="0, 0; 0.125,0.2665; 0.25,0.4; 0.375,0.465; 0.5,0.5;  0.625,0.535; 0.75,0.6; 0.875,0.7335; 1,1">
                                          <p:stCondLst>
                                            <p:cond delay="166"/>
                                          </p:stCondLst>
                                        </p:cTn>
                                        <p:tgtEl>
                                          <p:spTgt spid="9"/>
                                        </p:tgtEl>
                                        <p:attrNameLst>
                                          <p:attrName>ppt_y</p:attrName>
                                        </p:attrNameLst>
                                      </p:cBhvr>
                                      <p:tavLst>
                                        <p:tav tm="0" fmla="#ppt_y-sin(pi*$)/9">
                                          <p:val>
                                            <p:fltVal val="0"/>
                                          </p:val>
                                        </p:tav>
                                        <p:tav tm="100000">
                                          <p:val>
                                            <p:fltVal val="1"/>
                                          </p:val>
                                        </p:tav>
                                      </p:tavLst>
                                    </p:anim>
                                    <p:anim calcmode="lin" valueType="num">
                                      <p:cBhvr>
                                        <p:cTn id="79" dur="83" tmFilter="0, 0; 0.125,0.2665; 0.25,0.4; 0.375,0.465; 0.5,0.5;  0.625,0.535; 0.75,0.6; 0.875,0.7335; 1,1">
                                          <p:stCondLst>
                                            <p:cond delay="331"/>
                                          </p:stCondLst>
                                        </p:cTn>
                                        <p:tgtEl>
                                          <p:spTgt spid="9"/>
                                        </p:tgtEl>
                                        <p:attrNameLst>
                                          <p:attrName>ppt_y</p:attrName>
                                        </p:attrNameLst>
                                      </p:cBhvr>
                                      <p:tavLst>
                                        <p:tav tm="0" fmla="#ppt_y-sin(pi*$)/27">
                                          <p:val>
                                            <p:fltVal val="0"/>
                                          </p:val>
                                        </p:tav>
                                        <p:tav tm="100000">
                                          <p:val>
                                            <p:fltVal val="1"/>
                                          </p:val>
                                        </p:tav>
                                      </p:tavLst>
                                    </p:anim>
                                    <p:anim calcmode="lin" valueType="num">
                                      <p:cBhvr>
                                        <p:cTn id="80" dur="41" tmFilter="0, 0; 0.125,0.2665; 0.25,0.4; 0.375,0.465; 0.5,0.5;  0.625,0.535; 0.75,0.6; 0.875,0.7335; 1,1">
                                          <p:stCondLst>
                                            <p:cond delay="414"/>
                                          </p:stCondLst>
                                        </p:cTn>
                                        <p:tgtEl>
                                          <p:spTgt spid="9"/>
                                        </p:tgtEl>
                                        <p:attrNameLst>
                                          <p:attrName>ppt_y</p:attrName>
                                        </p:attrNameLst>
                                      </p:cBhvr>
                                      <p:tavLst>
                                        <p:tav tm="0" fmla="#ppt_y-sin(pi*$)/81">
                                          <p:val>
                                            <p:fltVal val="0"/>
                                          </p:val>
                                        </p:tav>
                                        <p:tav tm="100000">
                                          <p:val>
                                            <p:fltVal val="1"/>
                                          </p:val>
                                        </p:tav>
                                      </p:tavLst>
                                    </p:anim>
                                    <p:animScale>
                                      <p:cBhvr>
                                        <p:cTn id="81" dur="7">
                                          <p:stCondLst>
                                            <p:cond delay="162"/>
                                          </p:stCondLst>
                                        </p:cTn>
                                        <p:tgtEl>
                                          <p:spTgt spid="9"/>
                                        </p:tgtEl>
                                      </p:cBhvr>
                                      <p:to x="100000" y="60000"/>
                                    </p:animScale>
                                    <p:animScale>
                                      <p:cBhvr>
                                        <p:cTn id="82" dur="41" decel="50000">
                                          <p:stCondLst>
                                            <p:cond delay="169"/>
                                          </p:stCondLst>
                                        </p:cTn>
                                        <p:tgtEl>
                                          <p:spTgt spid="9"/>
                                        </p:tgtEl>
                                      </p:cBhvr>
                                      <p:to x="100000" y="100000"/>
                                    </p:animScale>
                                    <p:animScale>
                                      <p:cBhvr>
                                        <p:cTn id="83" dur="7">
                                          <p:stCondLst>
                                            <p:cond delay="328"/>
                                          </p:stCondLst>
                                        </p:cTn>
                                        <p:tgtEl>
                                          <p:spTgt spid="9"/>
                                        </p:tgtEl>
                                      </p:cBhvr>
                                      <p:to x="100000" y="80000"/>
                                    </p:animScale>
                                    <p:animScale>
                                      <p:cBhvr>
                                        <p:cTn id="84" dur="41" decel="50000">
                                          <p:stCondLst>
                                            <p:cond delay="335"/>
                                          </p:stCondLst>
                                        </p:cTn>
                                        <p:tgtEl>
                                          <p:spTgt spid="9"/>
                                        </p:tgtEl>
                                      </p:cBhvr>
                                      <p:to x="100000" y="100000"/>
                                    </p:animScale>
                                    <p:animScale>
                                      <p:cBhvr>
                                        <p:cTn id="85" dur="7">
                                          <p:stCondLst>
                                            <p:cond delay="410"/>
                                          </p:stCondLst>
                                        </p:cTn>
                                        <p:tgtEl>
                                          <p:spTgt spid="9"/>
                                        </p:tgtEl>
                                      </p:cBhvr>
                                      <p:to x="100000" y="90000"/>
                                    </p:animScale>
                                    <p:animScale>
                                      <p:cBhvr>
                                        <p:cTn id="86" dur="41" decel="50000">
                                          <p:stCondLst>
                                            <p:cond delay="417"/>
                                          </p:stCondLst>
                                        </p:cTn>
                                        <p:tgtEl>
                                          <p:spTgt spid="9"/>
                                        </p:tgtEl>
                                      </p:cBhvr>
                                      <p:to x="100000" y="100000"/>
                                    </p:animScale>
                                    <p:animScale>
                                      <p:cBhvr>
                                        <p:cTn id="87" dur="7">
                                          <p:stCondLst>
                                            <p:cond delay="452"/>
                                          </p:stCondLst>
                                        </p:cTn>
                                        <p:tgtEl>
                                          <p:spTgt spid="9"/>
                                        </p:tgtEl>
                                      </p:cBhvr>
                                      <p:to x="100000" y="95000"/>
                                    </p:animScale>
                                    <p:animScale>
                                      <p:cBhvr>
                                        <p:cTn id="88" dur="41" decel="50000">
                                          <p:stCondLst>
                                            <p:cond delay="459"/>
                                          </p:stCondLst>
                                        </p:cTn>
                                        <p:tgtEl>
                                          <p:spTgt spid="9"/>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circle(in)">
                                      <p:cBhvr>
                                        <p:cTn id="93" dur="2000"/>
                                        <p:tgtEl>
                                          <p:spTgt spid="12"/>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circle(in)">
                                      <p:cBhvr>
                                        <p:cTn id="96" dur="2000"/>
                                        <p:tgtEl>
                                          <p:spTgt spid="14"/>
                                        </p:tgtEl>
                                      </p:cBhvr>
                                    </p:animEffect>
                                  </p:childTnLst>
                                </p:cTn>
                              </p:par>
                              <p:par>
                                <p:cTn id="97" presetID="6" presetClass="entr" presetSubtype="16"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circle(in)">
                                      <p:cBhvr>
                                        <p:cTn id="99" dur="2000"/>
                                        <p:tgtEl>
                                          <p:spTgt spid="13"/>
                                        </p:tgtEl>
                                      </p:cBhvr>
                                    </p:animEffect>
                                  </p:childTnLst>
                                </p:cTn>
                              </p:par>
                              <p:par>
                                <p:cTn id="100" presetID="6" presetClass="entr" presetSubtype="16" fill="hold" grpId="0"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circle(in)">
                                      <p:cBhvr>
                                        <p:cTn id="102" dur="2000"/>
                                        <p:tgtEl>
                                          <p:spTgt spid="15"/>
                                        </p:tgtEl>
                                      </p:cBhvr>
                                    </p:animEffect>
                                  </p:childTnLst>
                                </p:cTn>
                              </p:par>
                              <p:par>
                                <p:cTn id="103" presetID="6" presetClass="entr" presetSubtype="16"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circle(in)">
                                      <p:cBhvr>
                                        <p:cTn id="105" dur="2000"/>
                                        <p:tgtEl>
                                          <p:spTgt spid="16"/>
                                        </p:tgtEl>
                                      </p:cBhvr>
                                    </p:animEffect>
                                  </p:childTnLst>
                                </p:cTn>
                              </p:par>
                              <p:par>
                                <p:cTn id="106" presetID="6" presetClass="entr" presetSubtype="16" fill="hold" nodeType="with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circle(in)">
                                      <p:cBhvr>
                                        <p:cTn id="10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04" y="5527147"/>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登陆系统</a:t>
            </a:r>
            <a:endParaRPr lang="zh-CN" altLang="en-US" dirty="0"/>
          </a:p>
        </p:txBody>
      </p:sp>
      <p:sp>
        <p:nvSpPr>
          <p:cNvPr id="5" name="矩形 4"/>
          <p:cNvSpPr/>
          <p:nvPr/>
        </p:nvSpPr>
        <p:spPr>
          <a:xfrm>
            <a:off x="4095565" y="5527147"/>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游戏</a:t>
            </a:r>
            <a:r>
              <a:rPr lang="zh-CN" altLang="en-US" dirty="0" smtClean="0"/>
              <a:t>系统</a:t>
            </a:r>
            <a:endParaRPr lang="zh-CN" altLang="en-US" dirty="0"/>
          </a:p>
        </p:txBody>
      </p:sp>
      <p:sp>
        <p:nvSpPr>
          <p:cNvPr id="6" name="矩形 5"/>
          <p:cNvSpPr/>
          <p:nvPr/>
        </p:nvSpPr>
        <p:spPr>
          <a:xfrm>
            <a:off x="6527526" y="5527146"/>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信息管理系统</a:t>
            </a:r>
            <a:endParaRPr lang="zh-CN" altLang="en-US" dirty="0"/>
          </a:p>
        </p:txBody>
      </p:sp>
      <p:sp>
        <p:nvSpPr>
          <p:cNvPr id="7" name="矩形 6"/>
          <p:cNvSpPr/>
          <p:nvPr/>
        </p:nvSpPr>
        <p:spPr>
          <a:xfrm>
            <a:off x="8959487" y="5527145"/>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投诉建议系统</a:t>
            </a:r>
            <a:endParaRPr lang="zh-CN" altLang="en-US" dirty="0"/>
          </a:p>
        </p:txBody>
      </p:sp>
      <p:grpSp>
        <p:nvGrpSpPr>
          <p:cNvPr id="8" name="组合 7"/>
          <p:cNvGrpSpPr/>
          <p:nvPr/>
        </p:nvGrpSpPr>
        <p:grpSpPr>
          <a:xfrm>
            <a:off x="2271065" y="1788874"/>
            <a:ext cx="7467594" cy="2510860"/>
            <a:chOff x="540913" y="347729"/>
            <a:chExt cx="7467594" cy="2510860"/>
          </a:xfrm>
        </p:grpSpPr>
        <p:sp>
          <p:nvSpPr>
            <p:cNvPr id="9" name="椭圆 8"/>
            <p:cNvSpPr/>
            <p:nvPr/>
          </p:nvSpPr>
          <p:spPr>
            <a:xfrm>
              <a:off x="540913" y="347730"/>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斗地主</a:t>
              </a:r>
              <a:endParaRPr lang="zh-CN" altLang="en-US" dirty="0"/>
            </a:p>
          </p:txBody>
        </p:sp>
        <p:sp>
          <p:nvSpPr>
            <p:cNvPr id="10" name="椭圆 9"/>
            <p:cNvSpPr/>
            <p:nvPr/>
          </p:nvSpPr>
          <p:spPr>
            <a:xfrm>
              <a:off x="2084231" y="347730"/>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麻将</a:t>
              </a:r>
              <a:endParaRPr lang="zh-CN" altLang="en-US" dirty="0"/>
            </a:p>
          </p:txBody>
        </p:sp>
        <p:sp>
          <p:nvSpPr>
            <p:cNvPr id="11" name="椭圆 10"/>
            <p:cNvSpPr/>
            <p:nvPr/>
          </p:nvSpPr>
          <p:spPr>
            <a:xfrm>
              <a:off x="3627549"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象棋</a:t>
              </a:r>
              <a:endParaRPr lang="zh-CN" altLang="en-US" dirty="0"/>
            </a:p>
          </p:txBody>
        </p:sp>
        <p:sp>
          <p:nvSpPr>
            <p:cNvPr id="12" name="椭圆 11"/>
            <p:cNvSpPr/>
            <p:nvPr/>
          </p:nvSpPr>
          <p:spPr>
            <a:xfrm>
              <a:off x="5192331"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围棋</a:t>
              </a:r>
              <a:endParaRPr lang="zh-CN" altLang="en-US" dirty="0"/>
            </a:p>
          </p:txBody>
        </p:sp>
        <p:sp>
          <p:nvSpPr>
            <p:cNvPr id="13" name="椭圆 12"/>
            <p:cNvSpPr/>
            <p:nvPr/>
          </p:nvSpPr>
          <p:spPr>
            <a:xfrm>
              <a:off x="6759257"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4179" y="1420594"/>
              <a:ext cx="1437995" cy="1437995"/>
            </a:xfrm>
            <a:prstGeom prst="rect">
              <a:avLst/>
            </a:prstGeom>
          </p:spPr>
        </p:pic>
        <p:sp>
          <p:nvSpPr>
            <p:cNvPr id="15" name="任意多边形 14"/>
            <p:cNvSpPr/>
            <p:nvPr/>
          </p:nvSpPr>
          <p:spPr>
            <a:xfrm>
              <a:off x="1375000" y="1043120"/>
              <a:ext cx="1921992" cy="801867"/>
            </a:xfrm>
            <a:custGeom>
              <a:avLst/>
              <a:gdLst>
                <a:gd name="connsiteX0" fmla="*/ 28797 w 1921992"/>
                <a:gd name="connsiteY0" fmla="*/ 12948 h 801867"/>
                <a:gd name="connsiteX1" fmla="*/ 93192 w 1921992"/>
                <a:gd name="connsiteY1" fmla="*/ 103100 h 801867"/>
                <a:gd name="connsiteX2" fmla="*/ 801530 w 1921992"/>
                <a:gd name="connsiteY2" fmla="*/ 772801 h 801867"/>
                <a:gd name="connsiteX3" fmla="*/ 1921992 w 1921992"/>
                <a:gd name="connsiteY3" fmla="*/ 618255 h 801867"/>
              </a:gdLst>
              <a:ahLst/>
              <a:cxnLst>
                <a:cxn ang="0">
                  <a:pos x="connsiteX0" y="connsiteY0"/>
                </a:cxn>
                <a:cxn ang="0">
                  <a:pos x="connsiteX1" y="connsiteY1"/>
                </a:cxn>
                <a:cxn ang="0">
                  <a:pos x="connsiteX2" y="connsiteY2"/>
                </a:cxn>
                <a:cxn ang="0">
                  <a:pos x="connsiteX3" y="connsiteY3"/>
                </a:cxn>
              </a:cxnLst>
              <a:rect l="l" t="t" r="r" b="b"/>
              <a:pathLst>
                <a:path w="1921992" h="801867">
                  <a:moveTo>
                    <a:pt x="28797" y="12948"/>
                  </a:moveTo>
                  <a:cubicBezTo>
                    <a:pt x="-3400" y="-5297"/>
                    <a:pt x="-35597" y="-23542"/>
                    <a:pt x="93192" y="103100"/>
                  </a:cubicBezTo>
                  <a:cubicBezTo>
                    <a:pt x="221981" y="229742"/>
                    <a:pt x="496730" y="686942"/>
                    <a:pt x="801530" y="772801"/>
                  </a:cubicBezTo>
                  <a:cubicBezTo>
                    <a:pt x="1106330" y="858660"/>
                    <a:pt x="1514161" y="738457"/>
                    <a:pt x="1921992" y="6182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005330" y="1030310"/>
              <a:ext cx="368962" cy="489397"/>
            </a:xfrm>
            <a:custGeom>
              <a:avLst/>
              <a:gdLst>
                <a:gd name="connsiteX0" fmla="*/ 360608 w 368962"/>
                <a:gd name="connsiteY0" fmla="*/ 0 h 489397"/>
                <a:gd name="connsiteX1" fmla="*/ 321971 w 368962"/>
                <a:gd name="connsiteY1" fmla="*/ 373487 h 489397"/>
                <a:gd name="connsiteX2" fmla="*/ 0 w 368962"/>
                <a:gd name="connsiteY2" fmla="*/ 489397 h 489397"/>
              </a:gdLst>
              <a:ahLst/>
              <a:cxnLst>
                <a:cxn ang="0">
                  <a:pos x="connsiteX0" y="connsiteY0"/>
                </a:cxn>
                <a:cxn ang="0">
                  <a:pos x="connsiteX1" y="connsiteY1"/>
                </a:cxn>
                <a:cxn ang="0">
                  <a:pos x="connsiteX2" y="connsiteY2"/>
                </a:cxn>
              </a:cxnLst>
              <a:rect l="l" t="t" r="r" b="b"/>
              <a:pathLst>
                <a:path w="368962" h="489397">
                  <a:moveTo>
                    <a:pt x="360608" y="0"/>
                  </a:moveTo>
                  <a:cubicBezTo>
                    <a:pt x="371340" y="145960"/>
                    <a:pt x="382072" y="291921"/>
                    <a:pt x="321971" y="373487"/>
                  </a:cubicBezTo>
                  <a:cubicBezTo>
                    <a:pt x="261870" y="455053"/>
                    <a:pt x="130935" y="472225"/>
                    <a:pt x="0" y="4893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669467" y="1068946"/>
              <a:ext cx="627525" cy="592429"/>
            </a:xfrm>
            <a:custGeom>
              <a:avLst/>
              <a:gdLst>
                <a:gd name="connsiteX0" fmla="*/ 73733 w 627525"/>
                <a:gd name="connsiteY0" fmla="*/ 0 h 592429"/>
                <a:gd name="connsiteX1" fmla="*/ 47975 w 627525"/>
                <a:gd name="connsiteY1" fmla="*/ 425003 h 592429"/>
                <a:gd name="connsiteX2" fmla="*/ 627525 w 627525"/>
                <a:gd name="connsiteY2" fmla="*/ 592429 h 592429"/>
              </a:gdLst>
              <a:ahLst/>
              <a:cxnLst>
                <a:cxn ang="0">
                  <a:pos x="connsiteX0" y="connsiteY0"/>
                </a:cxn>
                <a:cxn ang="0">
                  <a:pos x="connsiteX1" y="connsiteY1"/>
                </a:cxn>
                <a:cxn ang="0">
                  <a:pos x="connsiteX2" y="connsiteY2"/>
                </a:cxn>
              </a:cxnLst>
              <a:rect l="l" t="t" r="r" b="b"/>
              <a:pathLst>
                <a:path w="627525" h="592429">
                  <a:moveTo>
                    <a:pt x="73733" y="0"/>
                  </a:moveTo>
                  <a:cubicBezTo>
                    <a:pt x="14704" y="163132"/>
                    <a:pt x="-44324" y="326265"/>
                    <a:pt x="47975" y="425003"/>
                  </a:cubicBezTo>
                  <a:cubicBezTo>
                    <a:pt x="140274" y="523741"/>
                    <a:pt x="383899" y="558085"/>
                    <a:pt x="627525" y="5924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031087" y="1068946"/>
              <a:ext cx="1764406" cy="500602"/>
            </a:xfrm>
            <a:custGeom>
              <a:avLst/>
              <a:gdLst>
                <a:gd name="connsiteX0" fmla="*/ 1764406 w 1764406"/>
                <a:gd name="connsiteY0" fmla="*/ 0 h 500602"/>
                <a:gd name="connsiteX1" fmla="*/ 837127 w 1764406"/>
                <a:gd name="connsiteY1" fmla="*/ 463640 h 500602"/>
                <a:gd name="connsiteX2" fmla="*/ 0 w 1764406"/>
                <a:gd name="connsiteY2" fmla="*/ 437882 h 500602"/>
              </a:gdLst>
              <a:ahLst/>
              <a:cxnLst>
                <a:cxn ang="0">
                  <a:pos x="connsiteX0" y="connsiteY0"/>
                </a:cxn>
                <a:cxn ang="0">
                  <a:pos x="connsiteX1" y="connsiteY1"/>
                </a:cxn>
                <a:cxn ang="0">
                  <a:pos x="connsiteX2" y="connsiteY2"/>
                </a:cxn>
              </a:cxnLst>
              <a:rect l="l" t="t" r="r" b="b"/>
              <a:pathLst>
                <a:path w="1764406" h="500602">
                  <a:moveTo>
                    <a:pt x="1764406" y="0"/>
                  </a:moveTo>
                  <a:cubicBezTo>
                    <a:pt x="1447800" y="195330"/>
                    <a:pt x="1131195" y="390660"/>
                    <a:pt x="837127" y="463640"/>
                  </a:cubicBezTo>
                  <a:cubicBezTo>
                    <a:pt x="543059" y="536620"/>
                    <a:pt x="271529" y="487251"/>
                    <a:pt x="0" y="4378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069724" y="1081825"/>
              <a:ext cx="3258355" cy="784814"/>
            </a:xfrm>
            <a:custGeom>
              <a:avLst/>
              <a:gdLst>
                <a:gd name="connsiteX0" fmla="*/ 3258355 w 3258355"/>
                <a:gd name="connsiteY0" fmla="*/ 0 h 784814"/>
                <a:gd name="connsiteX1" fmla="*/ 940158 w 3258355"/>
                <a:gd name="connsiteY1" fmla="*/ 772733 h 784814"/>
                <a:gd name="connsiteX2" fmla="*/ 0 w 3258355"/>
                <a:gd name="connsiteY2" fmla="*/ 399245 h 784814"/>
              </a:gdLst>
              <a:ahLst/>
              <a:cxnLst>
                <a:cxn ang="0">
                  <a:pos x="connsiteX0" y="connsiteY0"/>
                </a:cxn>
                <a:cxn ang="0">
                  <a:pos x="connsiteX1" y="connsiteY1"/>
                </a:cxn>
                <a:cxn ang="0">
                  <a:pos x="connsiteX2" y="connsiteY2"/>
                </a:cxn>
              </a:cxnLst>
              <a:rect l="l" t="t" r="r" b="b"/>
              <a:pathLst>
                <a:path w="3258355" h="784814">
                  <a:moveTo>
                    <a:pt x="3258355" y="0"/>
                  </a:moveTo>
                  <a:cubicBezTo>
                    <a:pt x="2370786" y="353096"/>
                    <a:pt x="1483217" y="706192"/>
                    <a:pt x="940158" y="772733"/>
                  </a:cubicBezTo>
                  <a:cubicBezTo>
                    <a:pt x="397099" y="839274"/>
                    <a:pt x="198549" y="619259"/>
                    <a:pt x="0" y="3992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任意多边形 19"/>
          <p:cNvSpPr/>
          <p:nvPr/>
        </p:nvSpPr>
        <p:spPr>
          <a:xfrm>
            <a:off x="2347267" y="3836616"/>
            <a:ext cx="3271234" cy="1700012"/>
          </a:xfrm>
          <a:custGeom>
            <a:avLst/>
            <a:gdLst>
              <a:gd name="connsiteX0" fmla="*/ 3271234 w 3271234"/>
              <a:gd name="connsiteY0" fmla="*/ 0 h 1700012"/>
              <a:gd name="connsiteX1" fmla="*/ 824248 w 3271234"/>
              <a:gd name="connsiteY1" fmla="*/ 888643 h 1700012"/>
              <a:gd name="connsiteX2" fmla="*/ 0 w 3271234"/>
              <a:gd name="connsiteY2" fmla="*/ 1700012 h 1700012"/>
            </a:gdLst>
            <a:ahLst/>
            <a:cxnLst>
              <a:cxn ang="0">
                <a:pos x="connsiteX0" y="connsiteY0"/>
              </a:cxn>
              <a:cxn ang="0">
                <a:pos x="connsiteX1" y="connsiteY1"/>
              </a:cxn>
              <a:cxn ang="0">
                <a:pos x="connsiteX2" y="connsiteY2"/>
              </a:cxn>
            </a:cxnLst>
            <a:rect l="l" t="t" r="r" b="b"/>
            <a:pathLst>
              <a:path w="3271234" h="1700012">
                <a:moveTo>
                  <a:pt x="3271234" y="0"/>
                </a:moveTo>
                <a:cubicBezTo>
                  <a:pt x="2320344" y="302654"/>
                  <a:pt x="1369454" y="605308"/>
                  <a:pt x="824248" y="888643"/>
                </a:cubicBezTo>
                <a:cubicBezTo>
                  <a:pt x="279042" y="1171978"/>
                  <a:pt x="139521" y="1435995"/>
                  <a:pt x="0" y="1700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4708744" y="3862374"/>
            <a:ext cx="974151" cy="1661375"/>
          </a:xfrm>
          <a:custGeom>
            <a:avLst/>
            <a:gdLst>
              <a:gd name="connsiteX0" fmla="*/ 974151 w 974151"/>
              <a:gd name="connsiteY0" fmla="*/ 0 h 1661375"/>
              <a:gd name="connsiteX1" fmla="*/ 85509 w 974151"/>
              <a:gd name="connsiteY1" fmla="*/ 1210614 h 1661375"/>
              <a:gd name="connsiteX2" fmla="*/ 85509 w 974151"/>
              <a:gd name="connsiteY2" fmla="*/ 1661375 h 1661375"/>
            </a:gdLst>
            <a:ahLst/>
            <a:cxnLst>
              <a:cxn ang="0">
                <a:pos x="connsiteX0" y="connsiteY0"/>
              </a:cxn>
              <a:cxn ang="0">
                <a:pos x="connsiteX1" y="connsiteY1"/>
              </a:cxn>
              <a:cxn ang="0">
                <a:pos x="connsiteX2" y="connsiteY2"/>
              </a:cxn>
            </a:cxnLst>
            <a:rect l="l" t="t" r="r" b="b"/>
            <a:pathLst>
              <a:path w="974151" h="1661375">
                <a:moveTo>
                  <a:pt x="974151" y="0"/>
                </a:moveTo>
                <a:cubicBezTo>
                  <a:pt x="603883" y="466859"/>
                  <a:pt x="233616" y="933718"/>
                  <a:pt x="85509" y="1210614"/>
                </a:cubicBezTo>
                <a:cubicBezTo>
                  <a:pt x="-62598" y="1487510"/>
                  <a:pt x="11455" y="1574442"/>
                  <a:pt x="85509" y="16613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5695774" y="3862374"/>
            <a:ext cx="1596981" cy="1700011"/>
          </a:xfrm>
          <a:custGeom>
            <a:avLst/>
            <a:gdLst>
              <a:gd name="connsiteX0" fmla="*/ 0 w 1596981"/>
              <a:gd name="connsiteY0" fmla="*/ 0 h 1700011"/>
              <a:gd name="connsiteX1" fmla="*/ 1275009 w 1596981"/>
              <a:gd name="connsiteY1" fmla="*/ 643944 h 1700011"/>
              <a:gd name="connsiteX2" fmla="*/ 1596981 w 1596981"/>
              <a:gd name="connsiteY2" fmla="*/ 1700011 h 1700011"/>
            </a:gdLst>
            <a:ahLst/>
            <a:cxnLst>
              <a:cxn ang="0">
                <a:pos x="connsiteX0" y="connsiteY0"/>
              </a:cxn>
              <a:cxn ang="0">
                <a:pos x="connsiteX1" y="connsiteY1"/>
              </a:cxn>
              <a:cxn ang="0">
                <a:pos x="connsiteX2" y="connsiteY2"/>
              </a:cxn>
            </a:cxnLst>
            <a:rect l="l" t="t" r="r" b="b"/>
            <a:pathLst>
              <a:path w="1596981" h="1700011">
                <a:moveTo>
                  <a:pt x="0" y="0"/>
                </a:moveTo>
                <a:cubicBezTo>
                  <a:pt x="504423" y="180304"/>
                  <a:pt x="1008846" y="360609"/>
                  <a:pt x="1275009" y="643944"/>
                </a:cubicBezTo>
                <a:cubicBezTo>
                  <a:pt x="1541172" y="927279"/>
                  <a:pt x="1569076" y="1313645"/>
                  <a:pt x="1596981" y="17000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734411" y="3862374"/>
            <a:ext cx="4184772" cy="1661375"/>
          </a:xfrm>
          <a:custGeom>
            <a:avLst/>
            <a:gdLst>
              <a:gd name="connsiteX0" fmla="*/ 0 w 4184772"/>
              <a:gd name="connsiteY0" fmla="*/ 0 h 1661375"/>
              <a:gd name="connsiteX1" fmla="*/ 3618963 w 4184772"/>
              <a:gd name="connsiteY1" fmla="*/ 656823 h 1661375"/>
              <a:gd name="connsiteX2" fmla="*/ 4121239 w 4184772"/>
              <a:gd name="connsiteY2" fmla="*/ 1661375 h 1661375"/>
            </a:gdLst>
            <a:ahLst/>
            <a:cxnLst>
              <a:cxn ang="0">
                <a:pos x="connsiteX0" y="connsiteY0"/>
              </a:cxn>
              <a:cxn ang="0">
                <a:pos x="connsiteX1" y="connsiteY1"/>
              </a:cxn>
              <a:cxn ang="0">
                <a:pos x="connsiteX2" y="connsiteY2"/>
              </a:cxn>
            </a:cxnLst>
            <a:rect l="l" t="t" r="r" b="b"/>
            <a:pathLst>
              <a:path w="4184772" h="1661375">
                <a:moveTo>
                  <a:pt x="0" y="0"/>
                </a:moveTo>
                <a:cubicBezTo>
                  <a:pt x="1466045" y="189963"/>
                  <a:pt x="2932090" y="379927"/>
                  <a:pt x="3618963" y="656823"/>
                </a:cubicBezTo>
                <a:cubicBezTo>
                  <a:pt x="4305836" y="933719"/>
                  <a:pt x="4213537" y="1297547"/>
                  <a:pt x="4121239" y="16613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1"/>
          <p:cNvSpPr txBox="1"/>
          <p:nvPr/>
        </p:nvSpPr>
        <p:spPr>
          <a:xfrm>
            <a:off x="1717162" y="430926"/>
            <a:ext cx="8911687" cy="75393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在“达”的指导下进行重构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5945" y="3290036"/>
            <a:ext cx="8911687" cy="1280890"/>
          </a:xfrm>
        </p:spPr>
        <p:txBody>
          <a:bodyPr>
            <a:normAutofit/>
          </a:bodyPr>
          <a:lstStyle/>
          <a:p>
            <a:r>
              <a:rPr lang="zh-CN" altLang="en-US" sz="5400" dirty="0" smtClean="0"/>
              <a:t>适配器模式 </a:t>
            </a:r>
            <a:r>
              <a:rPr lang="en-US" altLang="zh-CN" sz="5400" dirty="0" smtClean="0"/>
              <a:t>Adapter</a:t>
            </a:r>
            <a:endParaRPr lang="zh-CN" altLang="en-US" sz="5400" dirty="0"/>
          </a:p>
        </p:txBody>
      </p:sp>
      <p:pic>
        <p:nvPicPr>
          <p:cNvPr id="5" name="图片 4"/>
          <p:cNvPicPr>
            <a:picLocks noChangeAspect="1"/>
          </p:cNvPicPr>
          <p:nvPr/>
        </p:nvPicPr>
        <p:blipFill>
          <a:blip r:embed="rId1"/>
          <a:stretch>
            <a:fillRect/>
          </a:stretch>
        </p:blipFill>
        <p:spPr>
          <a:xfrm>
            <a:off x="1187298" y="4570926"/>
            <a:ext cx="2627645" cy="18837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2472743" y="1815922"/>
            <a:ext cx="7014034" cy="3429314"/>
          </a:xfrm>
          <a:prstGeom prst="rect">
            <a:avLst/>
          </a:prstGeom>
        </p:spPr>
      </p:pic>
      <p:graphicFrame>
        <p:nvGraphicFramePr>
          <p:cNvPr id="3" name="表格 2"/>
          <p:cNvGraphicFramePr>
            <a:graphicFrameLocks noGrp="1"/>
          </p:cNvGraphicFramePr>
          <p:nvPr/>
        </p:nvGraphicFramePr>
        <p:xfrm>
          <a:off x="527923" y="2215166"/>
          <a:ext cx="2346816" cy="2123440"/>
        </p:xfrm>
        <a:graphic>
          <a:graphicData uri="http://schemas.openxmlformats.org/drawingml/2006/table">
            <a:tbl>
              <a:tblPr firstRow="1" bandRow="1">
                <a:tableStyleId>{5C22544A-7EE6-4342-B048-85BDC9FD1C3A}</a:tableStyleId>
              </a:tblPr>
              <a:tblGrid>
                <a:gridCol w="2346816"/>
              </a:tblGrid>
              <a:tr h="370840">
                <a:tc>
                  <a:txBody>
                    <a:bodyPr/>
                    <a:lstStyle/>
                    <a:p>
                      <a:pPr algn="ctr"/>
                      <a:r>
                        <a:rPr lang="en-US" altLang="zh-CN" dirty="0" smtClean="0"/>
                        <a:t>&lt;&lt;interface&gt;&gt;</a:t>
                      </a:r>
                      <a:endParaRPr lang="en-US" altLang="zh-CN" dirty="0" smtClean="0"/>
                    </a:p>
                    <a:p>
                      <a:pPr algn="ctr"/>
                      <a:r>
                        <a:rPr lang="zh-CN" altLang="en-US" dirty="0" smtClean="0"/>
                        <a:t>登陆系统</a:t>
                      </a:r>
                      <a:endParaRPr lang="zh-CN" altLang="en-US" dirty="0"/>
                    </a:p>
                  </a:txBody>
                  <a:tcPr/>
                </a:tc>
              </a:tr>
              <a:tr h="370840">
                <a:tc>
                  <a:txBody>
                    <a:bodyPr/>
                    <a:lstStyle/>
                    <a:p>
                      <a:pPr algn="ctr"/>
                      <a:r>
                        <a:rPr lang="en-US" altLang="zh-CN" dirty="0" smtClean="0"/>
                        <a:t>+</a:t>
                      </a:r>
                      <a:r>
                        <a:rPr lang="zh-CN" altLang="en-US" dirty="0" smtClean="0"/>
                        <a:t>登陆斗地主</a:t>
                      </a:r>
                      <a:endParaRPr lang="zh-CN" altLang="en-US" dirty="0"/>
                    </a:p>
                  </a:txBody>
                  <a:tcPr/>
                </a:tc>
              </a:tr>
              <a:tr h="370840">
                <a:tc>
                  <a:txBody>
                    <a:bodyPr/>
                    <a:lstStyle/>
                    <a:p>
                      <a:pPr algn="ctr"/>
                      <a:r>
                        <a:rPr lang="en-US" altLang="zh-CN" dirty="0" smtClean="0"/>
                        <a:t>+</a:t>
                      </a:r>
                      <a:r>
                        <a:rPr lang="zh-CN" altLang="en-US" dirty="0" smtClean="0"/>
                        <a:t>登陆围棋</a:t>
                      </a:r>
                      <a:endParaRPr lang="zh-CN" altLang="en-US" dirty="0"/>
                    </a:p>
                  </a:txBody>
                  <a:tcPr/>
                </a:tc>
              </a:tr>
              <a:tr h="370840">
                <a:tc>
                  <a:txBody>
                    <a:bodyPr/>
                    <a:lstStyle/>
                    <a:p>
                      <a:pPr algn="ctr"/>
                      <a:r>
                        <a:rPr lang="en-US" altLang="zh-CN" dirty="0" smtClean="0"/>
                        <a:t>+</a:t>
                      </a:r>
                      <a:r>
                        <a:rPr lang="zh-CN" altLang="en-US" dirty="0" smtClean="0"/>
                        <a:t>登陆象棋</a:t>
                      </a:r>
                      <a:endParaRPr lang="zh-CN" altLang="en-US" dirty="0"/>
                    </a:p>
                  </a:txBody>
                  <a:tcPr/>
                </a:tc>
              </a:tr>
              <a:tr h="370840">
                <a:tc>
                  <a:txBody>
                    <a:bodyPr/>
                    <a:lstStyle/>
                    <a:p>
                      <a:pPr algn="ctr"/>
                      <a:r>
                        <a:rPr lang="en-US" altLang="zh-CN" dirty="0" smtClean="0"/>
                        <a:t>……</a:t>
                      </a:r>
                      <a:endParaRPr lang="zh-CN" altLang="en-US" dirty="0"/>
                    </a:p>
                  </a:txBody>
                  <a:tcPr/>
                </a:tc>
              </a:tr>
            </a:tbl>
          </a:graphicData>
        </a:graphic>
      </p:graphicFrame>
      <p:graphicFrame>
        <p:nvGraphicFramePr>
          <p:cNvPr id="4" name="表格 3"/>
          <p:cNvGraphicFramePr>
            <a:graphicFrameLocks noGrp="1"/>
          </p:cNvGraphicFramePr>
          <p:nvPr/>
        </p:nvGraphicFramePr>
        <p:xfrm>
          <a:off x="9064470" y="2215166"/>
          <a:ext cx="2346816" cy="1140925"/>
        </p:xfrm>
        <a:graphic>
          <a:graphicData uri="http://schemas.openxmlformats.org/drawingml/2006/table">
            <a:tbl>
              <a:tblPr firstRow="1" bandRow="1">
                <a:tableStyleId>{5C22544A-7EE6-4342-B048-85BDC9FD1C3A}</a:tableStyleId>
              </a:tblPr>
              <a:tblGrid>
                <a:gridCol w="2346816"/>
              </a:tblGrid>
              <a:tr h="399245">
                <a:tc>
                  <a:txBody>
                    <a:bodyPr/>
                    <a:lstStyle/>
                    <a:p>
                      <a:pPr algn="ctr"/>
                      <a:r>
                        <a:rPr lang="zh-CN" altLang="en-US" dirty="0" smtClean="0"/>
                        <a:t>斗地主登陆</a:t>
                      </a:r>
                      <a:endParaRPr lang="zh-CN" altLang="en-US" dirty="0"/>
                    </a:p>
                  </a:txBody>
                  <a:tcPr/>
                </a:tc>
              </a:tr>
              <a:tr h="370840">
                <a:tc>
                  <a:txBody>
                    <a:bodyPr/>
                    <a:lstStyle/>
                    <a:p>
                      <a:pPr algn="ctr"/>
                      <a:r>
                        <a:rPr lang="en-US" altLang="zh-CN" dirty="0" smtClean="0"/>
                        <a:t>+</a:t>
                      </a:r>
                      <a:r>
                        <a:rPr lang="zh-CN" altLang="en-US" dirty="0" smtClean="0"/>
                        <a:t>登陆斗地主</a:t>
                      </a:r>
                      <a:endParaRPr lang="zh-CN" altLang="en-US" dirty="0"/>
                    </a:p>
                  </a:txBody>
                  <a:tcPr/>
                </a:tc>
              </a:tr>
              <a:tr h="370840">
                <a:tc>
                  <a:txBody>
                    <a:bodyPr/>
                    <a:lstStyle/>
                    <a:p>
                      <a:endParaRPr lang="zh-CN" altLang="en-US" dirty="0"/>
                    </a:p>
                  </a:txBody>
                  <a:tcPr/>
                </a:tc>
              </a:tr>
            </a:tbl>
          </a:graphicData>
        </a:graphic>
      </p:graphicFrame>
      <p:graphicFrame>
        <p:nvGraphicFramePr>
          <p:cNvPr id="6" name="表格 5"/>
          <p:cNvGraphicFramePr>
            <a:graphicFrameLocks noGrp="1"/>
          </p:cNvGraphicFramePr>
          <p:nvPr/>
        </p:nvGraphicFramePr>
        <p:xfrm>
          <a:off x="4788683" y="4932608"/>
          <a:ext cx="2346816" cy="1483360"/>
        </p:xfrm>
        <a:graphic>
          <a:graphicData uri="http://schemas.openxmlformats.org/drawingml/2006/table">
            <a:tbl>
              <a:tblPr firstRow="1" bandRow="1">
                <a:tableStyleId>{5C22544A-7EE6-4342-B048-85BDC9FD1C3A}</a:tableStyleId>
              </a:tblPr>
              <a:tblGrid>
                <a:gridCol w="2346816"/>
              </a:tblGrid>
              <a:tr h="370840">
                <a:tc>
                  <a:txBody>
                    <a:bodyPr/>
                    <a:lstStyle/>
                    <a:p>
                      <a:pPr algn="ctr"/>
                      <a:r>
                        <a:rPr lang="zh-CN" altLang="en-US" dirty="0" smtClean="0"/>
                        <a:t>登陆系统适配器</a:t>
                      </a:r>
                      <a:endParaRPr lang="zh-CN" altLang="en-US" dirty="0"/>
                    </a:p>
                  </a:txBody>
                  <a:tcPr/>
                </a:tc>
              </a:tr>
              <a:tr h="370840">
                <a:tc>
                  <a:txBody>
                    <a:bodyPr/>
                    <a:lstStyle/>
                    <a:p>
                      <a:pPr algn="ctr"/>
                      <a:r>
                        <a:rPr lang="en-US" altLang="zh-CN" dirty="0" smtClean="0"/>
                        <a:t>+</a:t>
                      </a:r>
                      <a:r>
                        <a:rPr lang="zh-CN" altLang="en-US" dirty="0" smtClean="0"/>
                        <a:t>登陆围棋</a:t>
                      </a:r>
                      <a:endParaRPr lang="zh-CN" altLang="en-US" dirty="0"/>
                    </a:p>
                  </a:txBody>
                  <a:tcPr/>
                </a:tc>
              </a:tr>
              <a:tr h="370840">
                <a:tc>
                  <a:txBody>
                    <a:bodyPr/>
                    <a:lstStyle/>
                    <a:p>
                      <a:pPr algn="ctr"/>
                      <a:r>
                        <a:rPr lang="en-US" altLang="zh-CN" dirty="0" smtClean="0"/>
                        <a:t>+</a:t>
                      </a:r>
                      <a:r>
                        <a:rPr lang="zh-CN" altLang="en-US" dirty="0" smtClean="0"/>
                        <a:t>登陆象棋</a:t>
                      </a:r>
                      <a:endParaRPr lang="zh-CN" altLang="en-US" dirty="0"/>
                    </a:p>
                  </a:txBody>
                  <a:tcPr/>
                </a:tc>
              </a:tr>
              <a:tr h="370840">
                <a:tc>
                  <a:txBody>
                    <a:bodyPr/>
                    <a:lstStyle/>
                    <a:p>
                      <a:pPr algn="ctr"/>
                      <a:r>
                        <a:rPr lang="en-US" altLang="zh-CN" dirty="0" smtClean="0"/>
                        <a:t>……</a:t>
                      </a:r>
                      <a:endParaRPr lang="zh-CN" altLang="en-US" dirty="0"/>
                    </a:p>
                  </a:txBody>
                  <a:tcPr/>
                </a:tc>
              </a:tr>
            </a:tbl>
          </a:graphicData>
        </a:graphic>
      </p:graphicFrame>
      <p:sp>
        <p:nvSpPr>
          <p:cNvPr id="7" name="矩形 6"/>
          <p:cNvSpPr/>
          <p:nvPr/>
        </p:nvSpPr>
        <p:spPr>
          <a:xfrm>
            <a:off x="734095" y="399246"/>
            <a:ext cx="1738648" cy="6310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玩家</a:t>
            </a:r>
            <a:endParaRPr lang="zh-CN" altLang="en-US" dirty="0"/>
          </a:p>
        </p:txBody>
      </p:sp>
      <p:cxnSp>
        <p:nvCxnSpPr>
          <p:cNvPr id="9" name="直接箭头连接符 8"/>
          <p:cNvCxnSpPr>
            <a:stCxn id="7" idx="2"/>
          </p:cNvCxnSpPr>
          <p:nvPr/>
        </p:nvCxnSpPr>
        <p:spPr>
          <a:xfrm>
            <a:off x="1603419" y="1030311"/>
            <a:ext cx="0" cy="118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13690" y="295910"/>
            <a:ext cx="11690350" cy="56159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5945" y="3290036"/>
            <a:ext cx="8911687" cy="1280890"/>
          </a:xfrm>
        </p:spPr>
        <p:txBody>
          <a:bodyPr>
            <a:normAutofit/>
          </a:bodyPr>
          <a:lstStyle/>
          <a:p>
            <a:r>
              <a:rPr lang="zh-CN" altLang="en-US" sz="5400" dirty="0" smtClean="0"/>
              <a:t>工厂模式 </a:t>
            </a:r>
            <a:r>
              <a:rPr lang="en-US" altLang="zh-CN" sz="5400" dirty="0"/>
              <a:t>F</a:t>
            </a:r>
            <a:r>
              <a:rPr lang="en-US" altLang="zh-CN" sz="5400" dirty="0" smtClean="0"/>
              <a:t>actory</a:t>
            </a:r>
            <a:endParaRPr lang="zh-CN" altLang="en-US" sz="5400" dirty="0"/>
          </a:p>
        </p:txBody>
      </p:sp>
      <p:sp>
        <p:nvSpPr>
          <p:cNvPr id="3" name="矩形 2"/>
          <p:cNvSpPr/>
          <p:nvPr/>
        </p:nvSpPr>
        <p:spPr>
          <a:xfrm>
            <a:off x="1296474" y="4570926"/>
            <a:ext cx="716494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意图：定义一个创建对象的接口，让其子类自己决定实例化哪一个工厂类，工厂模式使其创建过程延迟到子类进行。</a:t>
            </a:r>
            <a:endParaRPr lang="zh-CN" altLang="en-US" dirty="0"/>
          </a:p>
          <a:p>
            <a:pPr marL="285750" indent="-285750">
              <a:lnSpc>
                <a:spcPct val="150000"/>
              </a:lnSpc>
              <a:buFont typeface="Arial" panose="020B0604020202020204" pitchFamily="34" charset="0"/>
              <a:buChar char="•"/>
            </a:pPr>
            <a:r>
              <a:rPr lang="zh-CN" altLang="en-US" dirty="0"/>
              <a:t>主要解决：主要解决接口选择的问题。</a:t>
            </a:r>
            <a:endParaRPr lang="zh-CN" altLang="en-US" dirty="0"/>
          </a:p>
          <a:p>
            <a:pPr marL="285750" indent="-285750">
              <a:lnSpc>
                <a:spcPct val="150000"/>
              </a:lnSpc>
              <a:buFont typeface="Arial" panose="020B0604020202020204" pitchFamily="34" charset="0"/>
              <a:buChar char="•"/>
            </a:pPr>
            <a:r>
              <a:rPr lang="zh-CN" altLang="en-US" dirty="0"/>
              <a:t>何时使用：我们明确地计划不同条件下创建不同实例时。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587" y="624110"/>
            <a:ext cx="8911687" cy="869839"/>
          </a:xfrm>
        </p:spPr>
        <p:txBody>
          <a:bodyPr/>
          <a:lstStyle/>
          <a:p>
            <a:r>
              <a:rPr lang="zh-CN" altLang="en-US" dirty="0" smtClean="0"/>
              <a:t>重构</a:t>
            </a:r>
            <a:endParaRPr lang="zh-CN" altLang="en-US" dirty="0"/>
          </a:p>
        </p:txBody>
      </p:sp>
      <p:sp>
        <p:nvSpPr>
          <p:cNvPr id="3" name="内容占位符 2"/>
          <p:cNvSpPr>
            <a:spLocks noGrp="1"/>
          </p:cNvSpPr>
          <p:nvPr>
            <p:ph idx="1"/>
          </p:nvPr>
        </p:nvSpPr>
        <p:spPr>
          <a:xfrm>
            <a:off x="1266433" y="1673181"/>
            <a:ext cx="10147993" cy="4431406"/>
          </a:xfrm>
        </p:spPr>
        <p:txBody>
          <a:bodyPr>
            <a:noAutofit/>
          </a:bodyPr>
          <a:lstStyle/>
          <a:p>
            <a:pPr>
              <a:lnSpc>
                <a:spcPct val="150000"/>
              </a:lnSpc>
            </a:pPr>
            <a:r>
              <a:rPr lang="zh-CN" altLang="en-US" sz="2000" dirty="0"/>
              <a:t>重构（</a:t>
            </a:r>
            <a:r>
              <a:rPr lang="en-US" altLang="zh-CN" sz="2000" dirty="0"/>
              <a:t>Refactoring</a:t>
            </a:r>
            <a:r>
              <a:rPr lang="zh-CN" altLang="en-US" sz="2000" dirty="0"/>
              <a:t>）就是通过调整程序代码改善软件的质量、性能，使其程序的设计模式和架构更趋合理，提高软件的扩展性和维护性</a:t>
            </a:r>
            <a:r>
              <a:rPr lang="zh-CN" altLang="en-US" sz="2000" dirty="0" smtClean="0"/>
              <a:t>。</a:t>
            </a:r>
            <a:endParaRPr lang="en-US" altLang="zh-CN" sz="2000" dirty="0"/>
          </a:p>
          <a:p>
            <a:pPr>
              <a:lnSpc>
                <a:spcPct val="150000"/>
              </a:lnSpc>
            </a:pPr>
            <a:r>
              <a:rPr lang="en-US" altLang="zh-CN" sz="2000" dirty="0" smtClean="0"/>
              <a:t>Refactoring </a:t>
            </a:r>
            <a:r>
              <a:rPr lang="zh-CN" altLang="en-US" sz="2000" dirty="0" smtClean="0"/>
              <a:t>：回炉重造</a:t>
            </a:r>
            <a:endParaRPr lang="en-US" altLang="zh-CN" sz="2000" dirty="0" smtClean="0"/>
          </a:p>
          <a:p>
            <a:pPr>
              <a:lnSpc>
                <a:spcPct val="150000"/>
              </a:lnSpc>
            </a:pPr>
            <a:endParaRPr lang="en-US" altLang="zh-CN" sz="2000" dirty="0" smtClean="0"/>
          </a:p>
          <a:p>
            <a:pPr>
              <a:lnSpc>
                <a:spcPct val="150000"/>
              </a:lnSpc>
            </a:pPr>
            <a:r>
              <a:rPr lang="zh-CN" altLang="en-US" sz="2000" dirty="0"/>
              <a:t>改一行代码算不算重构，改一百行代码算不算重构，改一万行代码算不算重构</a:t>
            </a:r>
            <a:r>
              <a:rPr lang="zh-CN" altLang="en-US" sz="2000" dirty="0" smtClean="0"/>
              <a:t>？</a:t>
            </a:r>
            <a:endParaRPr lang="zh-CN" altLang="en-US" sz="2000" dirty="0"/>
          </a:p>
          <a:p>
            <a:pPr>
              <a:lnSpc>
                <a:spcPct val="150000"/>
              </a:lnSpc>
            </a:pPr>
            <a:r>
              <a:rPr lang="zh-CN" altLang="en-US" sz="2000" dirty="0"/>
              <a:t>改一个类关系算不算重构，改十个类关系算不算重构，改一百个类关系算不算重构？</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21178" y="3059726"/>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登陆系统</a:t>
            </a:r>
            <a:endParaRPr lang="zh-CN" altLang="en-US" dirty="0"/>
          </a:p>
        </p:txBody>
      </p:sp>
      <p:sp>
        <p:nvSpPr>
          <p:cNvPr id="5" name="矩形 4"/>
          <p:cNvSpPr/>
          <p:nvPr/>
        </p:nvSpPr>
        <p:spPr>
          <a:xfrm>
            <a:off x="2293507" y="4336470"/>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信息管理系统</a:t>
            </a:r>
            <a:endParaRPr lang="zh-CN" altLang="en-US" dirty="0" smtClean="0"/>
          </a:p>
        </p:txBody>
      </p:sp>
      <p:sp>
        <p:nvSpPr>
          <p:cNvPr id="6" name="矩形 5"/>
          <p:cNvSpPr/>
          <p:nvPr/>
        </p:nvSpPr>
        <p:spPr>
          <a:xfrm>
            <a:off x="4725468" y="4336469"/>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游戏系统</a:t>
            </a:r>
            <a:endParaRPr lang="zh-CN" altLang="en-US" dirty="0" smtClean="0"/>
          </a:p>
        </p:txBody>
      </p:sp>
      <p:sp>
        <p:nvSpPr>
          <p:cNvPr id="7" name="矩形 6"/>
          <p:cNvSpPr/>
          <p:nvPr/>
        </p:nvSpPr>
        <p:spPr>
          <a:xfrm>
            <a:off x="7157429" y="4336468"/>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投诉建议系统</a:t>
            </a:r>
            <a:endParaRPr lang="zh-CN" altLang="en-US" dirty="0"/>
          </a:p>
        </p:txBody>
      </p:sp>
      <p:grpSp>
        <p:nvGrpSpPr>
          <p:cNvPr id="8" name="组合 7"/>
          <p:cNvGrpSpPr/>
          <p:nvPr/>
        </p:nvGrpSpPr>
        <p:grpSpPr>
          <a:xfrm>
            <a:off x="2035933" y="167424"/>
            <a:ext cx="7467594" cy="2510860"/>
            <a:chOff x="540913" y="347729"/>
            <a:chExt cx="7467594" cy="2510860"/>
          </a:xfrm>
        </p:grpSpPr>
        <p:sp>
          <p:nvSpPr>
            <p:cNvPr id="9" name="椭圆 8"/>
            <p:cNvSpPr/>
            <p:nvPr/>
          </p:nvSpPr>
          <p:spPr>
            <a:xfrm>
              <a:off x="540913" y="347730"/>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斗地主</a:t>
              </a:r>
              <a:endParaRPr lang="zh-CN" altLang="en-US" dirty="0"/>
            </a:p>
          </p:txBody>
        </p:sp>
        <p:sp>
          <p:nvSpPr>
            <p:cNvPr id="10" name="椭圆 9"/>
            <p:cNvSpPr/>
            <p:nvPr/>
          </p:nvSpPr>
          <p:spPr>
            <a:xfrm>
              <a:off x="2084231" y="347730"/>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麻将</a:t>
              </a:r>
              <a:endParaRPr lang="zh-CN" altLang="en-US" dirty="0"/>
            </a:p>
          </p:txBody>
        </p:sp>
        <p:sp>
          <p:nvSpPr>
            <p:cNvPr id="11" name="椭圆 10"/>
            <p:cNvSpPr/>
            <p:nvPr/>
          </p:nvSpPr>
          <p:spPr>
            <a:xfrm>
              <a:off x="3627549"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象棋</a:t>
              </a:r>
              <a:endParaRPr lang="zh-CN" altLang="en-US" dirty="0"/>
            </a:p>
          </p:txBody>
        </p:sp>
        <p:sp>
          <p:nvSpPr>
            <p:cNvPr id="12" name="椭圆 11"/>
            <p:cNvSpPr/>
            <p:nvPr/>
          </p:nvSpPr>
          <p:spPr>
            <a:xfrm>
              <a:off x="5192331"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围棋</a:t>
              </a:r>
              <a:endParaRPr lang="zh-CN" altLang="en-US" dirty="0"/>
            </a:p>
          </p:txBody>
        </p:sp>
        <p:sp>
          <p:nvSpPr>
            <p:cNvPr id="13" name="椭圆 12"/>
            <p:cNvSpPr/>
            <p:nvPr/>
          </p:nvSpPr>
          <p:spPr>
            <a:xfrm>
              <a:off x="6759257" y="347729"/>
              <a:ext cx="1249250" cy="734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4179" y="1420594"/>
              <a:ext cx="1437995" cy="1437995"/>
            </a:xfrm>
            <a:prstGeom prst="rect">
              <a:avLst/>
            </a:prstGeom>
          </p:spPr>
        </p:pic>
        <p:sp>
          <p:nvSpPr>
            <p:cNvPr id="15" name="任意多边形 14"/>
            <p:cNvSpPr/>
            <p:nvPr/>
          </p:nvSpPr>
          <p:spPr>
            <a:xfrm>
              <a:off x="1375000" y="1043120"/>
              <a:ext cx="1921992" cy="801867"/>
            </a:xfrm>
            <a:custGeom>
              <a:avLst/>
              <a:gdLst>
                <a:gd name="connsiteX0" fmla="*/ 28797 w 1921992"/>
                <a:gd name="connsiteY0" fmla="*/ 12948 h 801867"/>
                <a:gd name="connsiteX1" fmla="*/ 93192 w 1921992"/>
                <a:gd name="connsiteY1" fmla="*/ 103100 h 801867"/>
                <a:gd name="connsiteX2" fmla="*/ 801530 w 1921992"/>
                <a:gd name="connsiteY2" fmla="*/ 772801 h 801867"/>
                <a:gd name="connsiteX3" fmla="*/ 1921992 w 1921992"/>
                <a:gd name="connsiteY3" fmla="*/ 618255 h 801867"/>
              </a:gdLst>
              <a:ahLst/>
              <a:cxnLst>
                <a:cxn ang="0">
                  <a:pos x="connsiteX0" y="connsiteY0"/>
                </a:cxn>
                <a:cxn ang="0">
                  <a:pos x="connsiteX1" y="connsiteY1"/>
                </a:cxn>
                <a:cxn ang="0">
                  <a:pos x="connsiteX2" y="connsiteY2"/>
                </a:cxn>
                <a:cxn ang="0">
                  <a:pos x="connsiteX3" y="connsiteY3"/>
                </a:cxn>
              </a:cxnLst>
              <a:rect l="l" t="t" r="r" b="b"/>
              <a:pathLst>
                <a:path w="1921992" h="801867">
                  <a:moveTo>
                    <a:pt x="28797" y="12948"/>
                  </a:moveTo>
                  <a:cubicBezTo>
                    <a:pt x="-3400" y="-5297"/>
                    <a:pt x="-35597" y="-23542"/>
                    <a:pt x="93192" y="103100"/>
                  </a:cubicBezTo>
                  <a:cubicBezTo>
                    <a:pt x="221981" y="229742"/>
                    <a:pt x="496730" y="686942"/>
                    <a:pt x="801530" y="772801"/>
                  </a:cubicBezTo>
                  <a:cubicBezTo>
                    <a:pt x="1106330" y="858660"/>
                    <a:pt x="1514161" y="738457"/>
                    <a:pt x="1921992" y="6182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005330" y="1030310"/>
              <a:ext cx="368962" cy="489397"/>
            </a:xfrm>
            <a:custGeom>
              <a:avLst/>
              <a:gdLst>
                <a:gd name="connsiteX0" fmla="*/ 360608 w 368962"/>
                <a:gd name="connsiteY0" fmla="*/ 0 h 489397"/>
                <a:gd name="connsiteX1" fmla="*/ 321971 w 368962"/>
                <a:gd name="connsiteY1" fmla="*/ 373487 h 489397"/>
                <a:gd name="connsiteX2" fmla="*/ 0 w 368962"/>
                <a:gd name="connsiteY2" fmla="*/ 489397 h 489397"/>
              </a:gdLst>
              <a:ahLst/>
              <a:cxnLst>
                <a:cxn ang="0">
                  <a:pos x="connsiteX0" y="connsiteY0"/>
                </a:cxn>
                <a:cxn ang="0">
                  <a:pos x="connsiteX1" y="connsiteY1"/>
                </a:cxn>
                <a:cxn ang="0">
                  <a:pos x="connsiteX2" y="connsiteY2"/>
                </a:cxn>
              </a:cxnLst>
              <a:rect l="l" t="t" r="r" b="b"/>
              <a:pathLst>
                <a:path w="368962" h="489397">
                  <a:moveTo>
                    <a:pt x="360608" y="0"/>
                  </a:moveTo>
                  <a:cubicBezTo>
                    <a:pt x="371340" y="145960"/>
                    <a:pt x="382072" y="291921"/>
                    <a:pt x="321971" y="373487"/>
                  </a:cubicBezTo>
                  <a:cubicBezTo>
                    <a:pt x="261870" y="455053"/>
                    <a:pt x="130935" y="472225"/>
                    <a:pt x="0" y="4893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669467" y="1068946"/>
              <a:ext cx="627525" cy="592429"/>
            </a:xfrm>
            <a:custGeom>
              <a:avLst/>
              <a:gdLst>
                <a:gd name="connsiteX0" fmla="*/ 73733 w 627525"/>
                <a:gd name="connsiteY0" fmla="*/ 0 h 592429"/>
                <a:gd name="connsiteX1" fmla="*/ 47975 w 627525"/>
                <a:gd name="connsiteY1" fmla="*/ 425003 h 592429"/>
                <a:gd name="connsiteX2" fmla="*/ 627525 w 627525"/>
                <a:gd name="connsiteY2" fmla="*/ 592429 h 592429"/>
              </a:gdLst>
              <a:ahLst/>
              <a:cxnLst>
                <a:cxn ang="0">
                  <a:pos x="connsiteX0" y="connsiteY0"/>
                </a:cxn>
                <a:cxn ang="0">
                  <a:pos x="connsiteX1" y="connsiteY1"/>
                </a:cxn>
                <a:cxn ang="0">
                  <a:pos x="connsiteX2" y="connsiteY2"/>
                </a:cxn>
              </a:cxnLst>
              <a:rect l="l" t="t" r="r" b="b"/>
              <a:pathLst>
                <a:path w="627525" h="592429">
                  <a:moveTo>
                    <a:pt x="73733" y="0"/>
                  </a:moveTo>
                  <a:cubicBezTo>
                    <a:pt x="14704" y="163132"/>
                    <a:pt x="-44324" y="326265"/>
                    <a:pt x="47975" y="425003"/>
                  </a:cubicBezTo>
                  <a:cubicBezTo>
                    <a:pt x="140274" y="523741"/>
                    <a:pt x="383899" y="558085"/>
                    <a:pt x="627525" y="5924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031087" y="1068946"/>
              <a:ext cx="1764406" cy="500602"/>
            </a:xfrm>
            <a:custGeom>
              <a:avLst/>
              <a:gdLst>
                <a:gd name="connsiteX0" fmla="*/ 1764406 w 1764406"/>
                <a:gd name="connsiteY0" fmla="*/ 0 h 500602"/>
                <a:gd name="connsiteX1" fmla="*/ 837127 w 1764406"/>
                <a:gd name="connsiteY1" fmla="*/ 463640 h 500602"/>
                <a:gd name="connsiteX2" fmla="*/ 0 w 1764406"/>
                <a:gd name="connsiteY2" fmla="*/ 437882 h 500602"/>
              </a:gdLst>
              <a:ahLst/>
              <a:cxnLst>
                <a:cxn ang="0">
                  <a:pos x="connsiteX0" y="connsiteY0"/>
                </a:cxn>
                <a:cxn ang="0">
                  <a:pos x="connsiteX1" y="connsiteY1"/>
                </a:cxn>
                <a:cxn ang="0">
                  <a:pos x="connsiteX2" y="connsiteY2"/>
                </a:cxn>
              </a:cxnLst>
              <a:rect l="l" t="t" r="r" b="b"/>
              <a:pathLst>
                <a:path w="1764406" h="500602">
                  <a:moveTo>
                    <a:pt x="1764406" y="0"/>
                  </a:moveTo>
                  <a:cubicBezTo>
                    <a:pt x="1447800" y="195330"/>
                    <a:pt x="1131195" y="390660"/>
                    <a:pt x="837127" y="463640"/>
                  </a:cubicBezTo>
                  <a:cubicBezTo>
                    <a:pt x="543059" y="536620"/>
                    <a:pt x="271529" y="487251"/>
                    <a:pt x="0" y="4378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069724" y="1081825"/>
              <a:ext cx="3258355" cy="784814"/>
            </a:xfrm>
            <a:custGeom>
              <a:avLst/>
              <a:gdLst>
                <a:gd name="connsiteX0" fmla="*/ 3258355 w 3258355"/>
                <a:gd name="connsiteY0" fmla="*/ 0 h 784814"/>
                <a:gd name="connsiteX1" fmla="*/ 940158 w 3258355"/>
                <a:gd name="connsiteY1" fmla="*/ 772733 h 784814"/>
                <a:gd name="connsiteX2" fmla="*/ 0 w 3258355"/>
                <a:gd name="connsiteY2" fmla="*/ 399245 h 784814"/>
              </a:gdLst>
              <a:ahLst/>
              <a:cxnLst>
                <a:cxn ang="0">
                  <a:pos x="connsiteX0" y="connsiteY0"/>
                </a:cxn>
                <a:cxn ang="0">
                  <a:pos x="connsiteX1" y="connsiteY1"/>
                </a:cxn>
                <a:cxn ang="0">
                  <a:pos x="connsiteX2" y="connsiteY2"/>
                </a:cxn>
              </a:cxnLst>
              <a:rect l="l" t="t" r="r" b="b"/>
              <a:pathLst>
                <a:path w="3258355" h="784814">
                  <a:moveTo>
                    <a:pt x="3258355" y="0"/>
                  </a:moveTo>
                  <a:cubicBezTo>
                    <a:pt x="2370786" y="353096"/>
                    <a:pt x="1483217" y="706192"/>
                    <a:pt x="940158" y="772733"/>
                  </a:cubicBezTo>
                  <a:cubicBezTo>
                    <a:pt x="397099" y="839274"/>
                    <a:pt x="198549" y="619259"/>
                    <a:pt x="0" y="3992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5447763" y="2228045"/>
            <a:ext cx="464458" cy="837127"/>
          </a:xfrm>
          <a:custGeom>
            <a:avLst/>
            <a:gdLst>
              <a:gd name="connsiteX0" fmla="*/ 0 w 464458"/>
              <a:gd name="connsiteY0" fmla="*/ 0 h 837127"/>
              <a:gd name="connsiteX1" fmla="*/ 463640 w 464458"/>
              <a:gd name="connsiteY1" fmla="*/ 334851 h 837127"/>
              <a:gd name="connsiteX2" fmla="*/ 90152 w 464458"/>
              <a:gd name="connsiteY2" fmla="*/ 837127 h 837127"/>
            </a:gdLst>
            <a:ahLst/>
            <a:cxnLst>
              <a:cxn ang="0">
                <a:pos x="connsiteX0" y="connsiteY0"/>
              </a:cxn>
              <a:cxn ang="0">
                <a:pos x="connsiteX1" y="connsiteY1"/>
              </a:cxn>
              <a:cxn ang="0">
                <a:pos x="connsiteX2" y="connsiteY2"/>
              </a:cxn>
            </a:cxnLst>
            <a:rect l="l" t="t" r="r" b="b"/>
            <a:pathLst>
              <a:path w="464458" h="837127">
                <a:moveTo>
                  <a:pt x="0" y="0"/>
                </a:moveTo>
                <a:cubicBezTo>
                  <a:pt x="224307" y="97665"/>
                  <a:pt x="448615" y="195330"/>
                  <a:pt x="463640" y="334851"/>
                </a:cubicBezTo>
                <a:cubicBezTo>
                  <a:pt x="478665" y="474372"/>
                  <a:pt x="284408" y="655749"/>
                  <a:pt x="90152" y="8371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5" idx="0"/>
          </p:cNvCxnSpPr>
          <p:nvPr/>
        </p:nvCxnSpPr>
        <p:spPr>
          <a:xfrm flipV="1">
            <a:off x="3072679" y="3832459"/>
            <a:ext cx="1648499" cy="50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6" idx="0"/>
            <a:endCxn id="4" idx="2"/>
          </p:cNvCxnSpPr>
          <p:nvPr/>
        </p:nvCxnSpPr>
        <p:spPr>
          <a:xfrm flipH="1" flipV="1">
            <a:off x="5500350" y="3832459"/>
            <a:ext cx="4290" cy="50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0"/>
          </p:cNvCxnSpPr>
          <p:nvPr/>
        </p:nvCxnSpPr>
        <p:spPr>
          <a:xfrm flipH="1" flipV="1">
            <a:off x="6279521" y="3832459"/>
            <a:ext cx="1657080" cy="50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816378" y="5096321"/>
            <a:ext cx="5314286" cy="1481070"/>
            <a:chOff x="365706" y="5087155"/>
            <a:chExt cx="5314286" cy="1481070"/>
          </a:xfrm>
        </p:grpSpPr>
        <p:pic>
          <p:nvPicPr>
            <p:cNvPr id="30" name="图片 29"/>
            <p:cNvPicPr>
              <a:picLocks noChangeAspect="1"/>
            </p:cNvPicPr>
            <p:nvPr/>
          </p:nvPicPr>
          <p:blipFill rotWithShape="1">
            <a:blip r:embed="rId2"/>
            <a:srcRect b="6378"/>
            <a:stretch>
              <a:fillRect/>
            </a:stretch>
          </p:blipFill>
          <p:spPr>
            <a:xfrm>
              <a:off x="365706" y="5712253"/>
              <a:ext cx="5314286" cy="855972"/>
            </a:xfrm>
            <a:prstGeom prst="rect">
              <a:avLst/>
            </a:prstGeom>
          </p:spPr>
        </p:pic>
        <p:sp>
          <p:nvSpPr>
            <p:cNvPr id="31" name="任意多边形 30"/>
            <p:cNvSpPr/>
            <p:nvPr/>
          </p:nvSpPr>
          <p:spPr>
            <a:xfrm>
              <a:off x="656123" y="5125792"/>
              <a:ext cx="2318897" cy="669701"/>
            </a:xfrm>
            <a:custGeom>
              <a:avLst/>
              <a:gdLst>
                <a:gd name="connsiteX0" fmla="*/ 2318897 w 2318897"/>
                <a:gd name="connsiteY0" fmla="*/ 0 h 669701"/>
                <a:gd name="connsiteX1" fmla="*/ 284035 w 2318897"/>
                <a:gd name="connsiteY1" fmla="*/ 270456 h 669701"/>
                <a:gd name="connsiteX2" fmla="*/ 65094 w 2318897"/>
                <a:gd name="connsiteY2" fmla="*/ 669701 h 669701"/>
              </a:gdLst>
              <a:ahLst/>
              <a:cxnLst>
                <a:cxn ang="0">
                  <a:pos x="connsiteX0" y="connsiteY0"/>
                </a:cxn>
                <a:cxn ang="0">
                  <a:pos x="connsiteX1" y="connsiteY1"/>
                </a:cxn>
                <a:cxn ang="0">
                  <a:pos x="connsiteX2" y="connsiteY2"/>
                </a:cxn>
              </a:cxnLst>
              <a:rect l="l" t="t" r="r" b="b"/>
              <a:pathLst>
                <a:path w="2318897" h="669701">
                  <a:moveTo>
                    <a:pt x="2318897" y="0"/>
                  </a:moveTo>
                  <a:cubicBezTo>
                    <a:pt x="1489283" y="79419"/>
                    <a:pt x="659669" y="158839"/>
                    <a:pt x="284035" y="270456"/>
                  </a:cubicBezTo>
                  <a:cubicBezTo>
                    <a:pt x="-91599" y="382073"/>
                    <a:pt x="-13253" y="525887"/>
                    <a:pt x="65094" y="6697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630424" y="5138670"/>
              <a:ext cx="1344596" cy="643944"/>
            </a:xfrm>
            <a:custGeom>
              <a:avLst/>
              <a:gdLst>
                <a:gd name="connsiteX0" fmla="*/ 1344596 w 1344596"/>
                <a:gd name="connsiteY0" fmla="*/ 0 h 643944"/>
                <a:gd name="connsiteX1" fmla="*/ 159739 w 1344596"/>
                <a:gd name="connsiteY1" fmla="*/ 296215 h 643944"/>
                <a:gd name="connsiteX2" fmla="*/ 43830 w 1344596"/>
                <a:gd name="connsiteY2" fmla="*/ 643944 h 643944"/>
              </a:gdLst>
              <a:ahLst/>
              <a:cxnLst>
                <a:cxn ang="0">
                  <a:pos x="connsiteX0" y="connsiteY0"/>
                </a:cxn>
                <a:cxn ang="0">
                  <a:pos x="connsiteX1" y="connsiteY1"/>
                </a:cxn>
                <a:cxn ang="0">
                  <a:pos x="connsiteX2" y="connsiteY2"/>
                </a:cxn>
              </a:cxnLst>
              <a:rect l="l" t="t" r="r" b="b"/>
              <a:pathLst>
                <a:path w="1344596" h="643944">
                  <a:moveTo>
                    <a:pt x="1344596" y="0"/>
                  </a:moveTo>
                  <a:cubicBezTo>
                    <a:pt x="860564" y="94445"/>
                    <a:pt x="376533" y="188891"/>
                    <a:pt x="159739" y="296215"/>
                  </a:cubicBezTo>
                  <a:cubicBezTo>
                    <a:pt x="-57055" y="403539"/>
                    <a:pt x="-6613" y="523741"/>
                    <a:pt x="43830" y="6439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2640169" y="5100034"/>
              <a:ext cx="347730" cy="656822"/>
            </a:xfrm>
            <a:custGeom>
              <a:avLst/>
              <a:gdLst>
                <a:gd name="connsiteX0" fmla="*/ 347730 w 347730"/>
                <a:gd name="connsiteY0" fmla="*/ 0 h 656822"/>
                <a:gd name="connsiteX1" fmla="*/ 115910 w 347730"/>
                <a:gd name="connsiteY1" fmla="*/ 450760 h 656822"/>
                <a:gd name="connsiteX2" fmla="*/ 0 w 347730"/>
                <a:gd name="connsiteY2" fmla="*/ 656822 h 656822"/>
              </a:gdLst>
              <a:ahLst/>
              <a:cxnLst>
                <a:cxn ang="0">
                  <a:pos x="connsiteX0" y="connsiteY0"/>
                </a:cxn>
                <a:cxn ang="0">
                  <a:pos x="connsiteX1" y="connsiteY1"/>
                </a:cxn>
                <a:cxn ang="0">
                  <a:pos x="connsiteX2" y="connsiteY2"/>
                </a:cxn>
              </a:cxnLst>
              <a:rect l="l" t="t" r="r" b="b"/>
              <a:pathLst>
                <a:path w="347730" h="656822">
                  <a:moveTo>
                    <a:pt x="347730" y="0"/>
                  </a:moveTo>
                  <a:cubicBezTo>
                    <a:pt x="260797" y="170645"/>
                    <a:pt x="173865" y="341290"/>
                    <a:pt x="115910" y="450760"/>
                  </a:cubicBezTo>
                  <a:cubicBezTo>
                    <a:pt x="57955" y="560230"/>
                    <a:pt x="28977" y="608526"/>
                    <a:pt x="0" y="6568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2987899" y="5087155"/>
              <a:ext cx="463639" cy="695459"/>
            </a:xfrm>
            <a:custGeom>
              <a:avLst/>
              <a:gdLst>
                <a:gd name="connsiteX0" fmla="*/ 0 w 463639"/>
                <a:gd name="connsiteY0" fmla="*/ 0 h 695459"/>
                <a:gd name="connsiteX1" fmla="*/ 386366 w 463639"/>
                <a:gd name="connsiteY1" fmla="*/ 334851 h 695459"/>
                <a:gd name="connsiteX2" fmla="*/ 463639 w 463639"/>
                <a:gd name="connsiteY2" fmla="*/ 695459 h 695459"/>
              </a:gdLst>
              <a:ahLst/>
              <a:cxnLst>
                <a:cxn ang="0">
                  <a:pos x="connsiteX0" y="connsiteY0"/>
                </a:cxn>
                <a:cxn ang="0">
                  <a:pos x="connsiteX1" y="connsiteY1"/>
                </a:cxn>
                <a:cxn ang="0">
                  <a:pos x="connsiteX2" y="connsiteY2"/>
                </a:cxn>
              </a:cxnLst>
              <a:rect l="l" t="t" r="r" b="b"/>
              <a:pathLst>
                <a:path w="463639" h="695459">
                  <a:moveTo>
                    <a:pt x="0" y="0"/>
                  </a:moveTo>
                  <a:cubicBezTo>
                    <a:pt x="154546" y="109470"/>
                    <a:pt x="309093" y="218941"/>
                    <a:pt x="386366" y="334851"/>
                  </a:cubicBezTo>
                  <a:cubicBezTo>
                    <a:pt x="463639" y="450761"/>
                    <a:pt x="463639" y="573110"/>
                    <a:pt x="463639" y="69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2987899" y="5112913"/>
              <a:ext cx="1308966" cy="682580"/>
            </a:xfrm>
            <a:custGeom>
              <a:avLst/>
              <a:gdLst>
                <a:gd name="connsiteX0" fmla="*/ 0 w 1308966"/>
                <a:gd name="connsiteY0" fmla="*/ 0 h 682580"/>
                <a:gd name="connsiteX1" fmla="*/ 1146219 w 1308966"/>
                <a:gd name="connsiteY1" fmla="*/ 206062 h 682580"/>
                <a:gd name="connsiteX2" fmla="*/ 1275008 w 1308966"/>
                <a:gd name="connsiteY2" fmla="*/ 682580 h 682580"/>
              </a:gdLst>
              <a:ahLst/>
              <a:cxnLst>
                <a:cxn ang="0">
                  <a:pos x="connsiteX0" y="connsiteY0"/>
                </a:cxn>
                <a:cxn ang="0">
                  <a:pos x="connsiteX1" y="connsiteY1"/>
                </a:cxn>
                <a:cxn ang="0">
                  <a:pos x="connsiteX2" y="connsiteY2"/>
                </a:cxn>
              </a:cxnLst>
              <a:rect l="l" t="t" r="r" b="b"/>
              <a:pathLst>
                <a:path w="1308966" h="682580">
                  <a:moveTo>
                    <a:pt x="0" y="0"/>
                  </a:moveTo>
                  <a:cubicBezTo>
                    <a:pt x="466859" y="46149"/>
                    <a:pt x="933718" y="92299"/>
                    <a:pt x="1146219" y="206062"/>
                  </a:cubicBezTo>
                  <a:cubicBezTo>
                    <a:pt x="1358720" y="319825"/>
                    <a:pt x="1316864" y="501202"/>
                    <a:pt x="1275008" y="6825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039414" y="5087155"/>
              <a:ext cx="2314126" cy="695459"/>
            </a:xfrm>
            <a:custGeom>
              <a:avLst/>
              <a:gdLst>
                <a:gd name="connsiteX0" fmla="*/ 0 w 2314126"/>
                <a:gd name="connsiteY0" fmla="*/ 0 h 695459"/>
                <a:gd name="connsiteX1" fmla="*/ 2086378 w 2314126"/>
                <a:gd name="connsiteY1" fmla="*/ 270456 h 695459"/>
                <a:gd name="connsiteX2" fmla="*/ 2163651 w 2314126"/>
                <a:gd name="connsiteY2" fmla="*/ 695459 h 695459"/>
              </a:gdLst>
              <a:ahLst/>
              <a:cxnLst>
                <a:cxn ang="0">
                  <a:pos x="connsiteX0" y="connsiteY0"/>
                </a:cxn>
                <a:cxn ang="0">
                  <a:pos x="connsiteX1" y="connsiteY1"/>
                </a:cxn>
                <a:cxn ang="0">
                  <a:pos x="connsiteX2" y="connsiteY2"/>
                </a:cxn>
              </a:cxnLst>
              <a:rect l="l" t="t" r="r" b="b"/>
              <a:pathLst>
                <a:path w="2314126" h="695459">
                  <a:moveTo>
                    <a:pt x="0" y="0"/>
                  </a:moveTo>
                  <a:cubicBezTo>
                    <a:pt x="862885" y="77273"/>
                    <a:pt x="1725770" y="154546"/>
                    <a:pt x="2086378" y="270456"/>
                  </a:cubicBezTo>
                  <a:cubicBezTo>
                    <a:pt x="2446987" y="386366"/>
                    <a:pt x="2305319" y="540912"/>
                    <a:pt x="2163651" y="69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7"/>
          <p:cNvCxnSpPr>
            <a:stCxn id="5" idx="3"/>
            <a:endCxn id="6" idx="1"/>
          </p:cNvCxnSpPr>
          <p:nvPr/>
        </p:nvCxnSpPr>
        <p:spPr>
          <a:xfrm flipV="1">
            <a:off x="3851850" y="4722836"/>
            <a:ext cx="87361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6287481" y="4722834"/>
            <a:ext cx="900000"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197133" y="2161976"/>
            <a:ext cx="2545290" cy="923330"/>
          </a:xfrm>
          <a:prstGeom prst="rect">
            <a:avLst/>
          </a:prstGeom>
          <a:noFill/>
        </p:spPr>
        <p:txBody>
          <a:bodyPr wrap="square" rtlCol="0">
            <a:spAutoFit/>
          </a:bodyPr>
          <a:lstStyle/>
          <a:p>
            <a:pPr>
              <a:lnSpc>
                <a:spcPct val="150000"/>
              </a:lnSpc>
            </a:pPr>
            <a:r>
              <a:rPr lang="zh-CN" altLang="en-US" dirty="0" smtClean="0"/>
              <a:t>根据登陆的不同，创建不同的游戏系统实例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par>
                                <p:cTn id="29" presetID="22" presetClass="entr" presetSubtype="4"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par>
                                <p:cTn id="32" presetID="22" presetClass="entr" presetSubtype="4"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2889" y="347730"/>
            <a:ext cx="8487178" cy="830997"/>
          </a:xfrm>
          <a:prstGeom prst="rect">
            <a:avLst/>
          </a:prstGeom>
          <a:noFill/>
        </p:spPr>
        <p:txBody>
          <a:bodyPr wrap="square" rtlCol="0">
            <a:spAutoFit/>
          </a:bodyPr>
          <a:lstStyle/>
          <a:p>
            <a:pPr>
              <a:lnSpc>
                <a:spcPct val="150000"/>
              </a:lnSpc>
            </a:pPr>
            <a:r>
              <a:rPr lang="zh-CN" altLang="en-US" sz="3200" dirty="0" smtClean="0"/>
              <a:t>为此，我们在原来的架构上做了 一些大调整</a:t>
            </a:r>
            <a:endParaRPr lang="zh-CN" altLang="en-US" sz="3200" dirty="0"/>
          </a:p>
        </p:txBody>
      </p:sp>
      <p:graphicFrame>
        <p:nvGraphicFramePr>
          <p:cNvPr id="3" name="图示 2"/>
          <p:cNvGraphicFramePr/>
          <p:nvPr/>
        </p:nvGraphicFramePr>
        <p:xfrm>
          <a:off x="639651" y="1017429"/>
          <a:ext cx="11165983" cy="61045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07831" y="412124"/>
          <a:ext cx="11165983" cy="67614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a:off x="4893971" y="1880315"/>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05328" y="141668"/>
            <a:ext cx="5911403" cy="646331"/>
          </a:xfrm>
          <a:prstGeom prst="rect">
            <a:avLst/>
          </a:prstGeom>
          <a:noFill/>
        </p:spPr>
        <p:txBody>
          <a:bodyPr wrap="square" rtlCol="0">
            <a:spAutoFit/>
          </a:bodyPr>
          <a:lstStyle/>
          <a:p>
            <a:r>
              <a:rPr lang="zh-CN" altLang="en-US" sz="3600" dirty="0" smtClean="0"/>
              <a:t>从斗地主到</a:t>
            </a:r>
            <a:r>
              <a:rPr lang="zh-CN" altLang="en-US" sz="3600" dirty="0"/>
              <a:t>游戏平台</a:t>
            </a:r>
            <a:endParaRPr lang="zh-CN" alt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8232" y="1075418"/>
            <a:ext cx="7688197" cy="4552649"/>
            <a:chOff x="247290" y="388055"/>
            <a:chExt cx="6422265" cy="3517665"/>
          </a:xfrm>
        </p:grpSpPr>
        <p:sp>
          <p:nvSpPr>
            <p:cNvPr id="3" name="矩形 2"/>
            <p:cNvSpPr/>
            <p:nvPr/>
          </p:nvSpPr>
          <p:spPr>
            <a:xfrm>
              <a:off x="2674961" y="388055"/>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登陆系统</a:t>
              </a:r>
              <a:endParaRPr lang="zh-CN" altLang="en-US" dirty="0"/>
            </a:p>
          </p:txBody>
        </p:sp>
        <p:sp>
          <p:nvSpPr>
            <p:cNvPr id="4" name="矩形 3"/>
            <p:cNvSpPr/>
            <p:nvPr/>
          </p:nvSpPr>
          <p:spPr>
            <a:xfrm>
              <a:off x="247290" y="1664799"/>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信息管理系统</a:t>
              </a:r>
              <a:endParaRPr lang="zh-CN" altLang="en-US" dirty="0" smtClean="0"/>
            </a:p>
          </p:txBody>
        </p:sp>
        <p:sp>
          <p:nvSpPr>
            <p:cNvPr id="5" name="矩形 4"/>
            <p:cNvSpPr/>
            <p:nvPr/>
          </p:nvSpPr>
          <p:spPr>
            <a:xfrm>
              <a:off x="2679251" y="1664798"/>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游戏系统</a:t>
              </a:r>
              <a:endParaRPr lang="zh-CN" altLang="en-US" dirty="0" smtClean="0"/>
            </a:p>
          </p:txBody>
        </p:sp>
        <p:sp>
          <p:nvSpPr>
            <p:cNvPr id="6" name="矩形 5"/>
            <p:cNvSpPr/>
            <p:nvPr/>
          </p:nvSpPr>
          <p:spPr>
            <a:xfrm>
              <a:off x="5111212" y="1664797"/>
              <a:ext cx="1558343" cy="772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投诉建议系统</a:t>
              </a:r>
              <a:endParaRPr lang="zh-CN" altLang="en-US" dirty="0"/>
            </a:p>
          </p:txBody>
        </p:sp>
        <p:cxnSp>
          <p:nvCxnSpPr>
            <p:cNvPr id="7" name="直接箭头连接符 6"/>
            <p:cNvCxnSpPr>
              <a:stCxn id="4" idx="0"/>
            </p:cNvCxnSpPr>
            <p:nvPr/>
          </p:nvCxnSpPr>
          <p:spPr>
            <a:xfrm flipV="1">
              <a:off x="1026462" y="1160788"/>
              <a:ext cx="1648499" cy="50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3" idx="2"/>
            </p:cNvCxnSpPr>
            <p:nvPr/>
          </p:nvCxnSpPr>
          <p:spPr>
            <a:xfrm flipH="1" flipV="1">
              <a:off x="3454133" y="1160788"/>
              <a:ext cx="4290" cy="50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p:cNvCxnSpPr>
            <p:nvPr/>
          </p:nvCxnSpPr>
          <p:spPr>
            <a:xfrm flipH="1" flipV="1">
              <a:off x="4233304" y="1160788"/>
              <a:ext cx="1657080" cy="50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70161" y="2424650"/>
              <a:ext cx="5314286" cy="1481070"/>
              <a:chOff x="365706" y="5087155"/>
              <a:chExt cx="5314286" cy="1481070"/>
            </a:xfrm>
          </p:grpSpPr>
          <p:pic>
            <p:nvPicPr>
              <p:cNvPr id="13" name="图片 12"/>
              <p:cNvPicPr>
                <a:picLocks noChangeAspect="1"/>
              </p:cNvPicPr>
              <p:nvPr/>
            </p:nvPicPr>
            <p:blipFill rotWithShape="1">
              <a:blip r:embed="rId1"/>
              <a:srcRect b="6378"/>
              <a:stretch>
                <a:fillRect/>
              </a:stretch>
            </p:blipFill>
            <p:spPr>
              <a:xfrm>
                <a:off x="365706" y="5712253"/>
                <a:ext cx="5314286" cy="855972"/>
              </a:xfrm>
              <a:prstGeom prst="rect">
                <a:avLst/>
              </a:prstGeom>
            </p:spPr>
          </p:pic>
          <p:sp>
            <p:nvSpPr>
              <p:cNvPr id="14" name="任意多边形 13"/>
              <p:cNvSpPr/>
              <p:nvPr/>
            </p:nvSpPr>
            <p:spPr>
              <a:xfrm>
                <a:off x="656123" y="5125792"/>
                <a:ext cx="2318897" cy="669701"/>
              </a:xfrm>
              <a:custGeom>
                <a:avLst/>
                <a:gdLst>
                  <a:gd name="connsiteX0" fmla="*/ 2318897 w 2318897"/>
                  <a:gd name="connsiteY0" fmla="*/ 0 h 669701"/>
                  <a:gd name="connsiteX1" fmla="*/ 284035 w 2318897"/>
                  <a:gd name="connsiteY1" fmla="*/ 270456 h 669701"/>
                  <a:gd name="connsiteX2" fmla="*/ 65094 w 2318897"/>
                  <a:gd name="connsiteY2" fmla="*/ 669701 h 669701"/>
                </a:gdLst>
                <a:ahLst/>
                <a:cxnLst>
                  <a:cxn ang="0">
                    <a:pos x="connsiteX0" y="connsiteY0"/>
                  </a:cxn>
                  <a:cxn ang="0">
                    <a:pos x="connsiteX1" y="connsiteY1"/>
                  </a:cxn>
                  <a:cxn ang="0">
                    <a:pos x="connsiteX2" y="connsiteY2"/>
                  </a:cxn>
                </a:cxnLst>
                <a:rect l="l" t="t" r="r" b="b"/>
                <a:pathLst>
                  <a:path w="2318897" h="669701">
                    <a:moveTo>
                      <a:pt x="2318897" y="0"/>
                    </a:moveTo>
                    <a:cubicBezTo>
                      <a:pt x="1489283" y="79419"/>
                      <a:pt x="659669" y="158839"/>
                      <a:pt x="284035" y="270456"/>
                    </a:cubicBezTo>
                    <a:cubicBezTo>
                      <a:pt x="-91599" y="382073"/>
                      <a:pt x="-13253" y="525887"/>
                      <a:pt x="65094" y="6697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630424" y="5138670"/>
                <a:ext cx="1344596" cy="643944"/>
              </a:xfrm>
              <a:custGeom>
                <a:avLst/>
                <a:gdLst>
                  <a:gd name="connsiteX0" fmla="*/ 1344596 w 1344596"/>
                  <a:gd name="connsiteY0" fmla="*/ 0 h 643944"/>
                  <a:gd name="connsiteX1" fmla="*/ 159739 w 1344596"/>
                  <a:gd name="connsiteY1" fmla="*/ 296215 h 643944"/>
                  <a:gd name="connsiteX2" fmla="*/ 43830 w 1344596"/>
                  <a:gd name="connsiteY2" fmla="*/ 643944 h 643944"/>
                </a:gdLst>
                <a:ahLst/>
                <a:cxnLst>
                  <a:cxn ang="0">
                    <a:pos x="connsiteX0" y="connsiteY0"/>
                  </a:cxn>
                  <a:cxn ang="0">
                    <a:pos x="connsiteX1" y="connsiteY1"/>
                  </a:cxn>
                  <a:cxn ang="0">
                    <a:pos x="connsiteX2" y="connsiteY2"/>
                  </a:cxn>
                </a:cxnLst>
                <a:rect l="l" t="t" r="r" b="b"/>
                <a:pathLst>
                  <a:path w="1344596" h="643944">
                    <a:moveTo>
                      <a:pt x="1344596" y="0"/>
                    </a:moveTo>
                    <a:cubicBezTo>
                      <a:pt x="860564" y="94445"/>
                      <a:pt x="376533" y="188891"/>
                      <a:pt x="159739" y="296215"/>
                    </a:cubicBezTo>
                    <a:cubicBezTo>
                      <a:pt x="-57055" y="403539"/>
                      <a:pt x="-6613" y="523741"/>
                      <a:pt x="43830" y="6439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640169" y="5100034"/>
                <a:ext cx="347730" cy="656822"/>
              </a:xfrm>
              <a:custGeom>
                <a:avLst/>
                <a:gdLst>
                  <a:gd name="connsiteX0" fmla="*/ 347730 w 347730"/>
                  <a:gd name="connsiteY0" fmla="*/ 0 h 656822"/>
                  <a:gd name="connsiteX1" fmla="*/ 115910 w 347730"/>
                  <a:gd name="connsiteY1" fmla="*/ 450760 h 656822"/>
                  <a:gd name="connsiteX2" fmla="*/ 0 w 347730"/>
                  <a:gd name="connsiteY2" fmla="*/ 656822 h 656822"/>
                </a:gdLst>
                <a:ahLst/>
                <a:cxnLst>
                  <a:cxn ang="0">
                    <a:pos x="connsiteX0" y="connsiteY0"/>
                  </a:cxn>
                  <a:cxn ang="0">
                    <a:pos x="connsiteX1" y="connsiteY1"/>
                  </a:cxn>
                  <a:cxn ang="0">
                    <a:pos x="connsiteX2" y="connsiteY2"/>
                  </a:cxn>
                </a:cxnLst>
                <a:rect l="l" t="t" r="r" b="b"/>
                <a:pathLst>
                  <a:path w="347730" h="656822">
                    <a:moveTo>
                      <a:pt x="347730" y="0"/>
                    </a:moveTo>
                    <a:cubicBezTo>
                      <a:pt x="260797" y="170645"/>
                      <a:pt x="173865" y="341290"/>
                      <a:pt x="115910" y="450760"/>
                    </a:cubicBezTo>
                    <a:cubicBezTo>
                      <a:pt x="57955" y="560230"/>
                      <a:pt x="28977" y="608526"/>
                      <a:pt x="0" y="6568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987899" y="5087155"/>
                <a:ext cx="463639" cy="695459"/>
              </a:xfrm>
              <a:custGeom>
                <a:avLst/>
                <a:gdLst>
                  <a:gd name="connsiteX0" fmla="*/ 0 w 463639"/>
                  <a:gd name="connsiteY0" fmla="*/ 0 h 695459"/>
                  <a:gd name="connsiteX1" fmla="*/ 386366 w 463639"/>
                  <a:gd name="connsiteY1" fmla="*/ 334851 h 695459"/>
                  <a:gd name="connsiteX2" fmla="*/ 463639 w 463639"/>
                  <a:gd name="connsiteY2" fmla="*/ 695459 h 695459"/>
                </a:gdLst>
                <a:ahLst/>
                <a:cxnLst>
                  <a:cxn ang="0">
                    <a:pos x="connsiteX0" y="connsiteY0"/>
                  </a:cxn>
                  <a:cxn ang="0">
                    <a:pos x="connsiteX1" y="connsiteY1"/>
                  </a:cxn>
                  <a:cxn ang="0">
                    <a:pos x="connsiteX2" y="connsiteY2"/>
                  </a:cxn>
                </a:cxnLst>
                <a:rect l="l" t="t" r="r" b="b"/>
                <a:pathLst>
                  <a:path w="463639" h="695459">
                    <a:moveTo>
                      <a:pt x="0" y="0"/>
                    </a:moveTo>
                    <a:cubicBezTo>
                      <a:pt x="154546" y="109470"/>
                      <a:pt x="309093" y="218941"/>
                      <a:pt x="386366" y="334851"/>
                    </a:cubicBezTo>
                    <a:cubicBezTo>
                      <a:pt x="463639" y="450761"/>
                      <a:pt x="463639" y="573110"/>
                      <a:pt x="463639" y="69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2987899" y="5112913"/>
                <a:ext cx="1308966" cy="682580"/>
              </a:xfrm>
              <a:custGeom>
                <a:avLst/>
                <a:gdLst>
                  <a:gd name="connsiteX0" fmla="*/ 0 w 1308966"/>
                  <a:gd name="connsiteY0" fmla="*/ 0 h 682580"/>
                  <a:gd name="connsiteX1" fmla="*/ 1146219 w 1308966"/>
                  <a:gd name="connsiteY1" fmla="*/ 206062 h 682580"/>
                  <a:gd name="connsiteX2" fmla="*/ 1275008 w 1308966"/>
                  <a:gd name="connsiteY2" fmla="*/ 682580 h 682580"/>
                </a:gdLst>
                <a:ahLst/>
                <a:cxnLst>
                  <a:cxn ang="0">
                    <a:pos x="connsiteX0" y="connsiteY0"/>
                  </a:cxn>
                  <a:cxn ang="0">
                    <a:pos x="connsiteX1" y="connsiteY1"/>
                  </a:cxn>
                  <a:cxn ang="0">
                    <a:pos x="connsiteX2" y="connsiteY2"/>
                  </a:cxn>
                </a:cxnLst>
                <a:rect l="l" t="t" r="r" b="b"/>
                <a:pathLst>
                  <a:path w="1308966" h="682580">
                    <a:moveTo>
                      <a:pt x="0" y="0"/>
                    </a:moveTo>
                    <a:cubicBezTo>
                      <a:pt x="466859" y="46149"/>
                      <a:pt x="933718" y="92299"/>
                      <a:pt x="1146219" y="206062"/>
                    </a:cubicBezTo>
                    <a:cubicBezTo>
                      <a:pt x="1358720" y="319825"/>
                      <a:pt x="1316864" y="501202"/>
                      <a:pt x="1275008" y="6825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039414" y="5087155"/>
                <a:ext cx="2314126" cy="695459"/>
              </a:xfrm>
              <a:custGeom>
                <a:avLst/>
                <a:gdLst>
                  <a:gd name="connsiteX0" fmla="*/ 0 w 2314126"/>
                  <a:gd name="connsiteY0" fmla="*/ 0 h 695459"/>
                  <a:gd name="connsiteX1" fmla="*/ 2086378 w 2314126"/>
                  <a:gd name="connsiteY1" fmla="*/ 270456 h 695459"/>
                  <a:gd name="connsiteX2" fmla="*/ 2163651 w 2314126"/>
                  <a:gd name="connsiteY2" fmla="*/ 695459 h 695459"/>
                </a:gdLst>
                <a:ahLst/>
                <a:cxnLst>
                  <a:cxn ang="0">
                    <a:pos x="connsiteX0" y="connsiteY0"/>
                  </a:cxn>
                  <a:cxn ang="0">
                    <a:pos x="connsiteX1" y="connsiteY1"/>
                  </a:cxn>
                  <a:cxn ang="0">
                    <a:pos x="connsiteX2" y="connsiteY2"/>
                  </a:cxn>
                </a:cxnLst>
                <a:rect l="l" t="t" r="r" b="b"/>
                <a:pathLst>
                  <a:path w="2314126" h="695459">
                    <a:moveTo>
                      <a:pt x="0" y="0"/>
                    </a:moveTo>
                    <a:cubicBezTo>
                      <a:pt x="862885" y="77273"/>
                      <a:pt x="1725770" y="154546"/>
                      <a:pt x="2086378" y="270456"/>
                    </a:cubicBezTo>
                    <a:cubicBezTo>
                      <a:pt x="2446987" y="386366"/>
                      <a:pt x="2305319" y="540912"/>
                      <a:pt x="2163651" y="69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a:stCxn id="4" idx="3"/>
              <a:endCxn id="5" idx="1"/>
            </p:cNvCxnSpPr>
            <p:nvPr/>
          </p:nvCxnSpPr>
          <p:spPr>
            <a:xfrm flipV="1">
              <a:off x="1805633" y="2051165"/>
              <a:ext cx="87361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241264" y="2051163"/>
              <a:ext cx="900000"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nvGraphicFramePr>
        <p:xfrm>
          <a:off x="5540925" y="1381200"/>
          <a:ext cx="2297893" cy="1112520"/>
        </p:xfrm>
        <a:graphic>
          <a:graphicData uri="http://schemas.openxmlformats.org/drawingml/2006/table">
            <a:tbl>
              <a:tblPr firstRow="1" bandRow="1">
                <a:tableStyleId>{5C22544A-7EE6-4342-B048-85BDC9FD1C3A}</a:tableStyleId>
              </a:tblPr>
              <a:tblGrid>
                <a:gridCol w="2297893"/>
              </a:tblGrid>
              <a:tr h="370840">
                <a:tc>
                  <a:txBody>
                    <a:bodyPr/>
                    <a:lstStyle/>
                    <a:p>
                      <a:pPr algn="ctr"/>
                      <a:r>
                        <a:rPr lang="zh-CN" altLang="en-US" dirty="0" smtClean="0"/>
                        <a:t>游戏操作</a:t>
                      </a:r>
                      <a:endParaRPr lang="zh-CN" altLang="en-US" dirty="0"/>
                    </a:p>
                  </a:txBody>
                  <a:tcPr/>
                </a:tc>
              </a:tr>
              <a:tr h="370840">
                <a:tc>
                  <a:txBody>
                    <a:bodyPr/>
                    <a:lstStyle/>
                    <a:p>
                      <a:endParaRPr lang="zh-CN" altLang="en-US" dirty="0"/>
                    </a:p>
                  </a:txBody>
                  <a:tcPr/>
                </a:tc>
              </a:tr>
              <a:tr h="370840">
                <a:tc>
                  <a:txBody>
                    <a:bodyPr/>
                    <a:lstStyle/>
                    <a:p>
                      <a:endParaRPr lang="en-US" altLang="zh-CN" dirty="0" smtClean="0"/>
                    </a:p>
                  </a:txBody>
                  <a:tcPr/>
                </a:tc>
              </a:tr>
            </a:tbl>
          </a:graphicData>
        </a:graphic>
      </p:graphicFrame>
      <p:graphicFrame>
        <p:nvGraphicFramePr>
          <p:cNvPr id="21" name="表格 20"/>
          <p:cNvGraphicFramePr>
            <a:graphicFrameLocks noGrp="1"/>
          </p:cNvGraphicFramePr>
          <p:nvPr/>
        </p:nvGraphicFramePr>
        <p:xfrm>
          <a:off x="7143877" y="3850017"/>
          <a:ext cx="2297893" cy="1483360"/>
        </p:xfrm>
        <a:graphic>
          <a:graphicData uri="http://schemas.openxmlformats.org/drawingml/2006/table">
            <a:tbl>
              <a:tblPr firstRow="1" bandRow="1">
                <a:tableStyleId>{5C22544A-7EE6-4342-B048-85BDC9FD1C3A}</a:tableStyleId>
              </a:tblPr>
              <a:tblGrid>
                <a:gridCol w="2297893"/>
              </a:tblGrid>
              <a:tr h="370840">
                <a:tc>
                  <a:txBody>
                    <a:bodyPr/>
                    <a:lstStyle/>
                    <a:p>
                      <a:pPr algn="ctr"/>
                      <a:r>
                        <a:rPr lang="zh-CN" altLang="en-US" dirty="0" smtClean="0"/>
                        <a:t>斗地主操作</a:t>
                      </a:r>
                      <a:endParaRPr lang="zh-CN" altLang="en-US" dirty="0"/>
                    </a:p>
                  </a:txBody>
                  <a:tcPr/>
                </a:tc>
              </a:tr>
              <a:tr h="370840">
                <a:tc>
                  <a:txBody>
                    <a:bodyPr/>
                    <a:lstStyle/>
                    <a:p>
                      <a:r>
                        <a:rPr lang="en-US" altLang="zh-CN" dirty="0" smtClean="0"/>
                        <a:t>+</a:t>
                      </a:r>
                      <a:r>
                        <a:rPr lang="zh-CN" altLang="en-US" dirty="0" smtClean="0"/>
                        <a:t>洗牌</a:t>
                      </a:r>
                      <a:endParaRPr lang="zh-CN" altLang="en-US" dirty="0"/>
                    </a:p>
                  </a:txBody>
                  <a:tcPr/>
                </a:tc>
              </a:tr>
              <a:tr h="370840">
                <a:tc>
                  <a:txBody>
                    <a:bodyPr/>
                    <a:lstStyle/>
                    <a:p>
                      <a:r>
                        <a:rPr lang="en-US" altLang="zh-CN" dirty="0" smtClean="0"/>
                        <a:t>+</a:t>
                      </a:r>
                      <a:r>
                        <a:rPr lang="zh-CN" altLang="en-US" dirty="0" smtClean="0"/>
                        <a:t>发牌</a:t>
                      </a:r>
                      <a:endParaRPr lang="en-US" altLang="zh-CN" dirty="0" smtClean="0"/>
                    </a:p>
                  </a:txBody>
                  <a:tcPr/>
                </a:tc>
              </a:tr>
              <a:tr h="370840">
                <a:tc>
                  <a:txBody>
                    <a:bodyPr/>
                    <a:lstStyle/>
                    <a:p>
                      <a:r>
                        <a:rPr lang="en-US" altLang="zh-CN" dirty="0" smtClean="0"/>
                        <a:t>……</a:t>
                      </a:r>
                      <a:endParaRPr lang="en-US" altLang="zh-CN" dirty="0" smtClean="0"/>
                    </a:p>
                  </a:txBody>
                  <a:tcPr/>
                </a:tc>
              </a:tr>
            </a:tbl>
          </a:graphicData>
        </a:graphic>
      </p:graphicFrame>
      <p:graphicFrame>
        <p:nvGraphicFramePr>
          <p:cNvPr id="22" name="表格 21"/>
          <p:cNvGraphicFramePr>
            <a:graphicFrameLocks noGrp="1"/>
          </p:cNvGraphicFramePr>
          <p:nvPr/>
        </p:nvGraphicFramePr>
        <p:xfrm>
          <a:off x="3924599" y="3822648"/>
          <a:ext cx="2297893" cy="1483360"/>
        </p:xfrm>
        <a:graphic>
          <a:graphicData uri="http://schemas.openxmlformats.org/drawingml/2006/table">
            <a:tbl>
              <a:tblPr firstRow="1" bandRow="1">
                <a:tableStyleId>{5C22544A-7EE6-4342-B048-85BDC9FD1C3A}</a:tableStyleId>
              </a:tblPr>
              <a:tblGrid>
                <a:gridCol w="2297893"/>
              </a:tblGrid>
              <a:tr h="370840">
                <a:tc>
                  <a:txBody>
                    <a:bodyPr/>
                    <a:lstStyle/>
                    <a:p>
                      <a:pPr algn="ctr"/>
                      <a:r>
                        <a:rPr lang="zh-CN" altLang="en-US" dirty="0" smtClean="0"/>
                        <a:t>象棋操作</a:t>
                      </a:r>
                      <a:endParaRPr lang="zh-CN" altLang="en-US" dirty="0"/>
                    </a:p>
                  </a:txBody>
                  <a:tcPr/>
                </a:tc>
              </a:tr>
              <a:tr h="370840">
                <a:tc>
                  <a:txBody>
                    <a:bodyPr/>
                    <a:lstStyle/>
                    <a:p>
                      <a:r>
                        <a:rPr lang="en-US" altLang="zh-CN" dirty="0" smtClean="0"/>
                        <a:t>+</a:t>
                      </a:r>
                      <a:r>
                        <a:rPr lang="zh-CN" altLang="en-US" dirty="0" smtClean="0"/>
                        <a:t>开局</a:t>
                      </a:r>
                      <a:endParaRPr lang="zh-CN" altLang="en-US" dirty="0"/>
                    </a:p>
                  </a:txBody>
                  <a:tcPr/>
                </a:tc>
              </a:tr>
              <a:tr h="370840">
                <a:tc>
                  <a:txBody>
                    <a:bodyPr/>
                    <a:lstStyle/>
                    <a:p>
                      <a:r>
                        <a:rPr lang="en-US" altLang="zh-CN" dirty="0" smtClean="0"/>
                        <a:t>+</a:t>
                      </a:r>
                      <a:r>
                        <a:rPr lang="zh-CN" altLang="en-US" dirty="0" smtClean="0"/>
                        <a:t>走子</a:t>
                      </a:r>
                      <a:endParaRPr lang="en-US" altLang="zh-CN" dirty="0" smtClean="0"/>
                    </a:p>
                  </a:txBody>
                  <a:tcPr/>
                </a:tc>
              </a:tr>
              <a:tr h="370840">
                <a:tc>
                  <a:txBody>
                    <a:bodyPr/>
                    <a:lstStyle/>
                    <a:p>
                      <a:r>
                        <a:rPr lang="en-US" altLang="zh-CN" dirty="0" smtClean="0"/>
                        <a:t>……</a:t>
                      </a:r>
                      <a:endParaRPr lang="en-US" altLang="zh-CN" dirty="0" smtClean="0"/>
                    </a:p>
                  </a:txBody>
                  <a:tcPr/>
                </a:tc>
              </a:tr>
            </a:tbl>
          </a:graphicData>
        </a:graphic>
      </p:graphicFrame>
      <p:graphicFrame>
        <p:nvGraphicFramePr>
          <p:cNvPr id="24" name="表格 23"/>
          <p:cNvGraphicFramePr>
            <a:graphicFrameLocks noGrp="1"/>
          </p:cNvGraphicFramePr>
          <p:nvPr/>
        </p:nvGraphicFramePr>
        <p:xfrm>
          <a:off x="1259993" y="1145387"/>
          <a:ext cx="2297893" cy="1381760"/>
        </p:xfrm>
        <a:graphic>
          <a:graphicData uri="http://schemas.openxmlformats.org/drawingml/2006/table">
            <a:tbl>
              <a:tblPr firstRow="1" bandRow="1">
                <a:tableStyleId>{5C22544A-7EE6-4342-B048-85BDC9FD1C3A}</a:tableStyleId>
              </a:tblPr>
              <a:tblGrid>
                <a:gridCol w="2297893"/>
              </a:tblGrid>
              <a:tr h="370840">
                <a:tc>
                  <a:txBody>
                    <a:bodyPr/>
                    <a:lstStyle/>
                    <a:p>
                      <a:pPr algn="ctr"/>
                      <a:r>
                        <a:rPr lang="en-US" altLang="zh-CN" dirty="0" smtClean="0"/>
                        <a:t>&lt;&lt;interface&gt;&gt;</a:t>
                      </a:r>
                      <a:endParaRPr lang="en-US" altLang="zh-CN" dirty="0" smtClean="0"/>
                    </a:p>
                    <a:p>
                      <a:pPr algn="ctr"/>
                      <a:r>
                        <a:rPr lang="zh-CN" altLang="en-US" dirty="0" smtClean="0"/>
                        <a:t>游戏工厂</a:t>
                      </a:r>
                      <a:endParaRPr lang="en-US" altLang="zh-CN" dirty="0" smtClean="0"/>
                    </a:p>
                  </a:txBody>
                  <a:tcPr/>
                </a:tc>
              </a:tr>
              <a:tr h="370840">
                <a:tc>
                  <a:txBody>
                    <a:bodyPr/>
                    <a:lstStyle/>
                    <a:p>
                      <a:r>
                        <a:rPr lang="en-US" altLang="zh-CN" dirty="0" smtClean="0"/>
                        <a:t>+</a:t>
                      </a:r>
                      <a:r>
                        <a:rPr lang="zh-CN" altLang="en-US" dirty="0" smtClean="0"/>
                        <a:t>开始斗地主</a:t>
                      </a:r>
                      <a:endParaRPr lang="en-US" altLang="zh-CN" dirty="0" smtClean="0"/>
                    </a:p>
                  </a:txBody>
                  <a:tcPr/>
                </a:tc>
              </a:tr>
              <a:tr h="370840">
                <a:tc>
                  <a:txBody>
                    <a:bodyPr/>
                    <a:lstStyle/>
                    <a:p>
                      <a:r>
                        <a:rPr lang="en-US" altLang="zh-CN" dirty="0" smtClean="0"/>
                        <a:t>+</a:t>
                      </a:r>
                      <a:r>
                        <a:rPr lang="zh-CN" altLang="en-US" dirty="0" smtClean="0"/>
                        <a:t>开始象棋</a:t>
                      </a:r>
                      <a:endParaRPr lang="zh-CN" altLang="en-US" dirty="0" smtClean="0"/>
                    </a:p>
                  </a:txBody>
                  <a:tcPr/>
                </a:tc>
              </a:tr>
            </a:tbl>
          </a:graphicData>
        </a:graphic>
      </p:graphicFrame>
      <p:graphicFrame>
        <p:nvGraphicFramePr>
          <p:cNvPr id="23" name="表格 22"/>
          <p:cNvGraphicFramePr>
            <a:graphicFrameLocks noGrp="1"/>
          </p:cNvGraphicFramePr>
          <p:nvPr/>
        </p:nvGraphicFramePr>
        <p:xfrm>
          <a:off x="1319864" y="3820087"/>
          <a:ext cx="2297893" cy="1543482"/>
        </p:xfrm>
        <a:graphic>
          <a:graphicData uri="http://schemas.openxmlformats.org/drawingml/2006/table">
            <a:tbl>
              <a:tblPr firstRow="1" bandRow="1">
                <a:tableStyleId>{5C22544A-7EE6-4342-B048-85BDC9FD1C3A}</a:tableStyleId>
              </a:tblPr>
              <a:tblGrid>
                <a:gridCol w="2297893"/>
              </a:tblGrid>
              <a:tr h="514494">
                <a:tc>
                  <a:txBody>
                    <a:bodyPr/>
                    <a:lstStyle/>
                    <a:p>
                      <a:pPr algn="ctr"/>
                      <a:r>
                        <a:rPr lang="zh-CN" altLang="en-US" dirty="0" smtClean="0"/>
                        <a:t>具体游戏</a:t>
                      </a:r>
                      <a:endParaRPr lang="zh-CN" altLang="en-US" dirty="0"/>
                    </a:p>
                  </a:txBody>
                  <a:tcPr/>
                </a:tc>
              </a:tr>
              <a:tr h="514494">
                <a:tc>
                  <a:txBody>
                    <a:bodyPr/>
                    <a:lstStyle/>
                    <a:p>
                      <a:r>
                        <a:rPr lang="en-US" altLang="zh-CN" dirty="0" smtClean="0"/>
                        <a:t>+</a:t>
                      </a:r>
                      <a:r>
                        <a:rPr lang="zh-CN" altLang="en-US" dirty="0" smtClean="0"/>
                        <a:t>开始斗地主</a:t>
                      </a:r>
                      <a:endParaRPr lang="zh-CN" altLang="en-US" dirty="0"/>
                    </a:p>
                  </a:txBody>
                  <a:tcPr/>
                </a:tc>
              </a:tr>
              <a:tr h="514494">
                <a:tc>
                  <a:txBody>
                    <a:bodyPr/>
                    <a:lstStyle/>
                    <a:p>
                      <a:r>
                        <a:rPr lang="en-US" altLang="zh-CN" dirty="0" smtClean="0"/>
                        <a:t>+</a:t>
                      </a:r>
                      <a:r>
                        <a:rPr lang="zh-CN" altLang="en-US" dirty="0" smtClean="0"/>
                        <a:t>开始象棋</a:t>
                      </a:r>
                      <a:endParaRPr lang="en-US" altLang="zh-CN" dirty="0" smtClean="0"/>
                    </a:p>
                  </a:txBody>
                  <a:tcPr/>
                </a:tc>
              </a:tr>
            </a:tbl>
          </a:graphicData>
        </a:graphic>
      </p:graphicFrame>
      <p:cxnSp>
        <p:nvCxnSpPr>
          <p:cNvPr id="3" name="直接箭头连接符 2"/>
          <p:cNvCxnSpPr>
            <a:endCxn id="24" idx="2"/>
          </p:cNvCxnSpPr>
          <p:nvPr/>
        </p:nvCxnSpPr>
        <p:spPr>
          <a:xfrm flipV="1">
            <a:off x="2404849" y="2527147"/>
            <a:ext cx="0" cy="124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20" idx="2"/>
          </p:cNvCxnSpPr>
          <p:nvPr/>
        </p:nvCxnSpPr>
        <p:spPr>
          <a:xfrm flipV="1">
            <a:off x="5104265" y="2493720"/>
            <a:ext cx="1585606" cy="122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20" idx="2"/>
          </p:cNvCxnSpPr>
          <p:nvPr/>
        </p:nvCxnSpPr>
        <p:spPr>
          <a:xfrm flipH="1" flipV="1">
            <a:off x="6689871" y="2493720"/>
            <a:ext cx="1717153" cy="122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265527" y="5321015"/>
            <a:ext cx="6496335" cy="684000"/>
            <a:chOff x="2606722" y="4706866"/>
            <a:chExt cx="6905768" cy="684000"/>
          </a:xfrm>
        </p:grpSpPr>
        <p:cxnSp>
          <p:nvCxnSpPr>
            <p:cNvPr id="11" name="直接连接符 10"/>
            <p:cNvCxnSpPr/>
            <p:nvPr/>
          </p:nvCxnSpPr>
          <p:spPr>
            <a:xfrm>
              <a:off x="9512490" y="4749421"/>
              <a:ext cx="0" cy="641445"/>
            </a:xfrm>
            <a:prstGeom prst="line">
              <a:avLst/>
            </a:prstGeom>
            <a:ln>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06722" y="5390866"/>
              <a:ext cx="6905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606722" y="4749421"/>
              <a:ext cx="0" cy="64144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624372" y="4706866"/>
              <a:ext cx="0" cy="684000"/>
            </a:xfrm>
            <a:prstGeom prst="line">
              <a:avLst/>
            </a:prstGeom>
            <a:ln>
              <a:prstDash val="dash"/>
              <a:headEnd type="triangle"/>
            </a:ln>
          </p:spPr>
          <p:style>
            <a:lnRef idx="1">
              <a:schemeClr val="accent1"/>
            </a:lnRef>
            <a:fillRef idx="0">
              <a:schemeClr val="accent1"/>
            </a:fillRef>
            <a:effectRef idx="0">
              <a:schemeClr val="accent1"/>
            </a:effectRef>
            <a:fontRef idx="minor">
              <a:schemeClr val="tx1"/>
            </a:fontRef>
          </p:style>
        </p:cxnSp>
      </p:grpSp>
      <p:pic>
        <p:nvPicPr>
          <p:cNvPr id="19" name="图片 18"/>
          <p:cNvPicPr>
            <a:picLocks noChangeAspect="1"/>
          </p:cNvPicPr>
          <p:nvPr/>
        </p:nvPicPr>
        <p:blipFill>
          <a:blip r:embed="rId1"/>
          <a:stretch>
            <a:fillRect/>
          </a:stretch>
        </p:blipFill>
        <p:spPr>
          <a:xfrm>
            <a:off x="8023039" y="0"/>
            <a:ext cx="4168961" cy="201767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13360" y="75061"/>
            <a:ext cx="11325235" cy="670105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1221" y="2021984"/>
            <a:ext cx="5537916" cy="1569660"/>
          </a:xfrm>
          <a:prstGeom prst="rect">
            <a:avLst/>
          </a:prstGeom>
          <a:noFill/>
        </p:spPr>
        <p:txBody>
          <a:bodyPr wrap="square" rtlCol="0">
            <a:spAutoFit/>
          </a:bodyPr>
          <a:lstStyle/>
          <a:p>
            <a:pPr>
              <a:lnSpc>
                <a:spcPct val="150000"/>
              </a:lnSpc>
            </a:pPr>
            <a:r>
              <a:rPr lang="zh-CN" altLang="en-US" dirty="0" smtClean="0"/>
              <a:t>成功地进行了业务拓展，可扩展性增强。</a:t>
            </a:r>
            <a:endParaRPr lang="en-US" altLang="zh-CN" dirty="0" smtClean="0"/>
          </a:p>
          <a:p>
            <a:pPr>
              <a:lnSpc>
                <a:spcPct val="150000"/>
              </a:lnSpc>
            </a:pPr>
            <a:endParaRPr lang="en-US" altLang="zh-CN" dirty="0" smtClean="0"/>
          </a:p>
          <a:p>
            <a:pPr>
              <a:lnSpc>
                <a:spcPct val="150000"/>
              </a:lnSpc>
            </a:pPr>
            <a:r>
              <a:rPr lang="zh-CN" altLang="en-US" sz="2800" dirty="0" smtClean="0"/>
              <a:t>此即“达”也！</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33071" y="675626"/>
            <a:ext cx="1554073" cy="689535"/>
          </a:xfrm>
        </p:spPr>
        <p:txBody>
          <a:bodyPr/>
          <a:lstStyle/>
          <a:p>
            <a:r>
              <a:rPr lang="zh-CN" altLang="en-US" dirty="0"/>
              <a:t>雅</a:t>
            </a:r>
            <a:endParaRPr lang="zh-CN" altLang="en-US" dirty="0"/>
          </a:p>
        </p:txBody>
      </p:sp>
      <p:sp>
        <p:nvSpPr>
          <p:cNvPr id="4" name="内容占位符 3"/>
          <p:cNvSpPr>
            <a:spLocks noGrp="1"/>
          </p:cNvSpPr>
          <p:nvPr>
            <p:ph idx="1"/>
          </p:nvPr>
        </p:nvSpPr>
        <p:spPr>
          <a:xfrm>
            <a:off x="1833071" y="1708597"/>
            <a:ext cx="3318478" cy="1047482"/>
          </a:xfrm>
        </p:spPr>
        <p:txBody>
          <a:bodyPr/>
          <a:lstStyle/>
          <a:p>
            <a:pPr>
              <a:lnSpc>
                <a:spcPct val="150000"/>
              </a:lnSpc>
            </a:pPr>
            <a:r>
              <a:rPr lang="zh-CN" altLang="en-US" dirty="0" smtClean="0"/>
              <a:t>何为 “雅”？</a:t>
            </a:r>
            <a:endParaRPr lang="en-US" altLang="zh-CN" dirty="0" smtClean="0"/>
          </a:p>
          <a:p>
            <a:pPr>
              <a:lnSpc>
                <a:spcPct val="150000"/>
              </a:lnSpc>
            </a:pPr>
            <a:r>
              <a:rPr lang="zh-CN" altLang="en-US" dirty="0" smtClean="0"/>
              <a:t>简洁、美观、优雅</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27970" y="1708597"/>
            <a:ext cx="3086100"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29" y="675625"/>
            <a:ext cx="8911687" cy="818324"/>
          </a:xfrm>
        </p:spPr>
        <p:txBody>
          <a:bodyPr/>
          <a:lstStyle/>
          <a:p>
            <a:r>
              <a:rPr lang="zh-CN" altLang="en-US" dirty="0" smtClean="0"/>
              <a:t>在“雅”的指导下进行重构</a:t>
            </a:r>
            <a:endParaRPr lang="zh-CN" altLang="en-US" dirty="0"/>
          </a:p>
        </p:txBody>
      </p:sp>
      <p:sp>
        <p:nvSpPr>
          <p:cNvPr id="3" name="内容占位符 2"/>
          <p:cNvSpPr>
            <a:spLocks noGrp="1"/>
          </p:cNvSpPr>
          <p:nvPr>
            <p:ph idx="1"/>
          </p:nvPr>
        </p:nvSpPr>
        <p:spPr>
          <a:xfrm>
            <a:off x="1858829" y="1749380"/>
            <a:ext cx="8915400" cy="1382332"/>
          </a:xfrm>
        </p:spPr>
        <p:txBody>
          <a:bodyPr>
            <a:normAutofit/>
          </a:bodyPr>
          <a:lstStyle/>
          <a:p>
            <a:pPr>
              <a:lnSpc>
                <a:spcPct val="150000"/>
              </a:lnSpc>
            </a:pPr>
            <a:r>
              <a:rPr lang="zh-CN" altLang="en-US" sz="2000" dirty="0" smtClean="0"/>
              <a:t>改格式、加注释，也是一种重构</a:t>
            </a:r>
            <a:endParaRPr lang="en-US" altLang="zh-CN" sz="2000" dirty="0" smtClean="0"/>
          </a:p>
          <a:p>
            <a:pPr>
              <a:lnSpc>
                <a:spcPct val="150000"/>
              </a:lnSpc>
            </a:pPr>
            <a:r>
              <a:rPr lang="zh-CN" altLang="en-US" sz="2000" dirty="0" smtClean="0"/>
              <a:t>让自己看懂，也尽量让别人看懂</a:t>
            </a:r>
            <a:endParaRPr lang="en-US" altLang="zh-CN" sz="2000" dirty="0" smtClean="0"/>
          </a:p>
          <a:p>
            <a:pPr>
              <a:lnSpc>
                <a:spcPct val="150000"/>
              </a:lnSpc>
            </a:pPr>
            <a:endParaRPr lang="zh-CN" altLang="en-US" sz="2000" dirty="0"/>
          </a:p>
        </p:txBody>
      </p:sp>
      <p:sp>
        <p:nvSpPr>
          <p:cNvPr id="4" name="文本框 3"/>
          <p:cNvSpPr txBox="1"/>
          <p:nvPr/>
        </p:nvSpPr>
        <p:spPr>
          <a:xfrm>
            <a:off x="1674253" y="3387143"/>
            <a:ext cx="8010660" cy="1338828"/>
          </a:xfrm>
          <a:prstGeom prst="rect">
            <a:avLst/>
          </a:prstGeom>
          <a:noFill/>
        </p:spPr>
        <p:txBody>
          <a:bodyPr wrap="square" rtlCol="0">
            <a:spAutoFit/>
          </a:bodyPr>
          <a:lstStyle/>
          <a:p>
            <a:pPr indent="457200">
              <a:lnSpc>
                <a:spcPct val="150000"/>
              </a:lnSpc>
            </a:pPr>
            <a:r>
              <a:rPr lang="zh-CN" altLang="en-US" dirty="0" smtClean="0"/>
              <a:t>“写这段代码的时候只有我和上帝知道是什么意思。</a:t>
            </a:r>
            <a:endParaRPr lang="en-US" altLang="zh-CN" dirty="0" smtClean="0"/>
          </a:p>
          <a:p>
            <a:pPr indent="457200">
              <a:lnSpc>
                <a:spcPct val="150000"/>
              </a:lnSpc>
            </a:pPr>
            <a:r>
              <a:rPr lang="en-US" altLang="zh-CN" dirty="0" smtClean="0"/>
              <a:t>	</a:t>
            </a:r>
            <a:endParaRPr lang="en-US" altLang="zh-CN" dirty="0" smtClean="0"/>
          </a:p>
          <a:p>
            <a:pPr indent="457200">
              <a:lnSpc>
                <a:spcPct val="150000"/>
              </a:lnSpc>
            </a:pPr>
            <a:r>
              <a:rPr lang="en-US" altLang="zh-CN" dirty="0"/>
              <a:t>	</a:t>
            </a:r>
            <a:r>
              <a:rPr lang="zh-CN" altLang="en-US" dirty="0" smtClean="0"/>
              <a:t>现在，只有上帝知道！”</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11940" y="668740"/>
            <a:ext cx="4626591" cy="646331"/>
          </a:xfrm>
          <a:prstGeom prst="rect">
            <a:avLst/>
          </a:prstGeom>
          <a:noFill/>
        </p:spPr>
        <p:txBody>
          <a:bodyPr wrap="square" rtlCol="0">
            <a:spAutoFit/>
          </a:bodyPr>
          <a:lstStyle/>
          <a:p>
            <a:pPr algn="ctr"/>
            <a:r>
              <a:rPr lang="zh-CN" altLang="en-US" sz="3600" dirty="0" smtClean="0"/>
              <a:t>完整类图对比展示</a:t>
            </a:r>
            <a:endParaRPr lang="zh-CN" altLang="en-US" sz="3600" dirty="0"/>
          </a:p>
        </p:txBody>
      </p:sp>
      <p:pic>
        <p:nvPicPr>
          <p:cNvPr id="4" name="图片 3">
            <a:hlinkClick r:id="rId1" action="ppaction://hlinkfile"/>
          </p:cNvPr>
          <p:cNvPicPr>
            <a:picLocks noChangeAspect="1"/>
          </p:cNvPicPr>
          <p:nvPr/>
        </p:nvPicPr>
        <p:blipFill>
          <a:blip r:embed="rId2"/>
          <a:stretch>
            <a:fillRect/>
          </a:stretch>
        </p:blipFill>
        <p:spPr>
          <a:xfrm>
            <a:off x="5920922" y="2609908"/>
            <a:ext cx="6028316" cy="3261814"/>
          </a:xfrm>
          <a:prstGeom prst="rect">
            <a:avLst/>
          </a:prstGeom>
        </p:spPr>
      </p:pic>
      <p:pic>
        <p:nvPicPr>
          <p:cNvPr id="5" name="图片 4">
            <a:hlinkClick r:id="rId3" action="ppaction://hlinkfile"/>
          </p:cNvPr>
          <p:cNvPicPr>
            <a:picLocks noChangeAspect="1"/>
          </p:cNvPicPr>
          <p:nvPr/>
        </p:nvPicPr>
        <p:blipFill>
          <a:blip r:embed="rId4"/>
          <a:stretch>
            <a:fillRect/>
          </a:stretch>
        </p:blipFill>
        <p:spPr>
          <a:xfrm>
            <a:off x="720515" y="2640177"/>
            <a:ext cx="4402909" cy="3201065"/>
          </a:xfrm>
          <a:prstGeom prst="rect">
            <a:avLst/>
          </a:prstGeom>
        </p:spPr>
      </p:pic>
      <p:sp>
        <p:nvSpPr>
          <p:cNvPr id="6" name="文本框 5"/>
          <p:cNvSpPr txBox="1"/>
          <p:nvPr/>
        </p:nvSpPr>
        <p:spPr>
          <a:xfrm>
            <a:off x="1910687" y="1897039"/>
            <a:ext cx="941695" cy="369332"/>
          </a:xfrm>
          <a:prstGeom prst="rect">
            <a:avLst/>
          </a:prstGeom>
          <a:noFill/>
        </p:spPr>
        <p:txBody>
          <a:bodyPr wrap="square" rtlCol="0">
            <a:spAutoFit/>
          </a:bodyPr>
          <a:lstStyle/>
          <a:p>
            <a:r>
              <a:rPr lang="zh-CN" altLang="en-US" dirty="0" smtClean="0"/>
              <a:t>重构前</a:t>
            </a:r>
            <a:endParaRPr lang="zh-CN" altLang="en-US" dirty="0"/>
          </a:p>
        </p:txBody>
      </p:sp>
      <p:sp>
        <p:nvSpPr>
          <p:cNvPr id="7" name="文本框 6"/>
          <p:cNvSpPr txBox="1"/>
          <p:nvPr/>
        </p:nvSpPr>
        <p:spPr>
          <a:xfrm>
            <a:off x="8964290" y="1958875"/>
            <a:ext cx="941695" cy="369332"/>
          </a:xfrm>
          <a:prstGeom prst="rect">
            <a:avLst/>
          </a:prstGeom>
          <a:noFill/>
        </p:spPr>
        <p:txBody>
          <a:bodyPr wrap="square" rtlCol="0">
            <a:spAutoFit/>
          </a:bodyPr>
          <a:lstStyle/>
          <a:p>
            <a:r>
              <a:rPr lang="zh-CN" altLang="en-US" dirty="0" smtClean="0"/>
              <a:t>重构后</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52085" y="2094963"/>
            <a:ext cx="8915400" cy="3777622"/>
          </a:xfrm>
        </p:spPr>
        <p:txBody>
          <a:bodyPr>
            <a:normAutofit/>
          </a:bodyPr>
          <a:lstStyle/>
          <a:p>
            <a:r>
              <a:rPr lang="zh-CN" altLang="en-US" sz="2400" dirty="0"/>
              <a:t>改代码是行为，质量性能的提高是愿望。</a:t>
            </a:r>
            <a:endParaRPr lang="zh-CN" altLang="en-US" sz="2400" dirty="0"/>
          </a:p>
          <a:p>
            <a:endParaRPr lang="zh-CN" altLang="en-US" sz="2400" dirty="0"/>
          </a:p>
          <a:p>
            <a:r>
              <a:rPr lang="zh-CN" altLang="en-US" sz="2400" dirty="0"/>
              <a:t>实际上改代码未必能使软件变得更好，也可能软件大规模改动之后，反而变得更差了。</a:t>
            </a:r>
            <a:endParaRPr lang="zh-CN" altLang="en-US" sz="2400" dirty="0"/>
          </a:p>
        </p:txBody>
      </p:sp>
      <p:sp>
        <p:nvSpPr>
          <p:cNvPr id="4" name="标题 3"/>
          <p:cNvSpPr>
            <a:spLocks noGrp="1"/>
          </p:cNvSpPr>
          <p:nvPr>
            <p:ph type="title"/>
          </p:nvPr>
        </p:nvSpPr>
        <p:spPr>
          <a:xfrm>
            <a:off x="1755798" y="727141"/>
            <a:ext cx="8911687" cy="921355"/>
          </a:xfrm>
        </p:spPr>
        <p:txBody>
          <a:bodyPr>
            <a:normAutofit/>
          </a:bodyPr>
          <a:lstStyle/>
          <a:p>
            <a:r>
              <a:rPr lang="zh-CN" altLang="en-US" dirty="0"/>
              <a:t>重构是一个美好的目标和</a:t>
            </a:r>
            <a:r>
              <a:rPr lang="zh-CN" altLang="en-US" dirty="0" smtClean="0"/>
              <a:t>方向</a:t>
            </a:r>
            <a:endParaRPr lang="zh-CN" altLang="en-US" dirty="0"/>
          </a:p>
        </p:txBody>
      </p:sp>
      <p:sp>
        <p:nvSpPr>
          <p:cNvPr id="8" name="文本框 7"/>
          <p:cNvSpPr txBox="1"/>
          <p:nvPr/>
        </p:nvSpPr>
        <p:spPr>
          <a:xfrm>
            <a:off x="2331074" y="4856922"/>
            <a:ext cx="7997781" cy="1384995"/>
          </a:xfrm>
          <a:prstGeom prst="rect">
            <a:avLst/>
          </a:prstGeom>
          <a:noFill/>
        </p:spPr>
        <p:txBody>
          <a:bodyPr wrap="square" rtlCol="0">
            <a:spAutoFit/>
          </a:bodyPr>
          <a:lstStyle/>
          <a:p>
            <a:pPr>
              <a:lnSpc>
                <a:spcPct val="150000"/>
              </a:lnSpc>
            </a:pPr>
            <a:r>
              <a:rPr lang="zh-CN" altLang="en-US" sz="2800" dirty="0" smtClean="0"/>
              <a:t>搞设计不能随便肆意地乱画，</a:t>
            </a:r>
            <a:endParaRPr lang="en-US" altLang="zh-CN" sz="2800" dirty="0" smtClean="0"/>
          </a:p>
          <a:p>
            <a:pPr>
              <a:lnSpc>
                <a:spcPct val="150000"/>
              </a:lnSpc>
            </a:pPr>
            <a:r>
              <a:rPr lang="zh-CN" altLang="en-US" sz="2800" dirty="0" smtClean="0"/>
              <a:t>                           要重构不能漫无目的地修改！</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07831" y="412124"/>
          <a:ext cx="11165983" cy="67614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a:off x="4893971" y="1880315"/>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05328" y="141668"/>
            <a:ext cx="5911403" cy="646331"/>
          </a:xfrm>
          <a:prstGeom prst="rect">
            <a:avLst/>
          </a:prstGeom>
          <a:noFill/>
        </p:spPr>
        <p:txBody>
          <a:bodyPr wrap="square" rtlCol="0">
            <a:spAutoFit/>
          </a:bodyPr>
          <a:lstStyle/>
          <a:p>
            <a:r>
              <a:rPr lang="zh-CN" altLang="en-US" sz="3600" dirty="0" smtClean="0"/>
              <a:t>从斗地主到</a:t>
            </a:r>
            <a:r>
              <a:rPr lang="zh-CN" altLang="en-US" sz="3600" dirty="0"/>
              <a:t>游戏平台</a:t>
            </a:r>
            <a:endParaRPr lang="zh-CN" altLang="en-US" sz="3600" dirty="0"/>
          </a:p>
        </p:txBody>
      </p:sp>
      <p:sp>
        <p:nvSpPr>
          <p:cNvPr id="5" name="椭圆 4"/>
          <p:cNvSpPr/>
          <p:nvPr/>
        </p:nvSpPr>
        <p:spPr>
          <a:xfrm>
            <a:off x="8899301" y="437882"/>
            <a:ext cx="1687133" cy="9787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聊天</a:t>
            </a:r>
            <a:endParaRPr lang="zh-CN" altLang="en-US" dirty="0"/>
          </a:p>
        </p:txBody>
      </p:sp>
      <p:sp>
        <p:nvSpPr>
          <p:cNvPr id="6" name="椭圆 5"/>
          <p:cNvSpPr/>
          <p:nvPr/>
        </p:nvSpPr>
        <p:spPr>
          <a:xfrm>
            <a:off x="10094889" y="1648496"/>
            <a:ext cx="1687133" cy="9787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交友</a:t>
            </a:r>
            <a:endParaRPr lang="zh-CN" altLang="en-US" dirty="0"/>
          </a:p>
        </p:txBody>
      </p:sp>
      <p:sp>
        <p:nvSpPr>
          <p:cNvPr id="7" name="椭圆 6"/>
          <p:cNvSpPr/>
          <p:nvPr/>
        </p:nvSpPr>
        <p:spPr>
          <a:xfrm>
            <a:off x="10324562" y="4827431"/>
            <a:ext cx="1687133" cy="9787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电商</a:t>
            </a:r>
            <a:endParaRPr lang="zh-CN" altLang="en-US" dirty="0"/>
          </a:p>
        </p:txBody>
      </p:sp>
      <p:sp>
        <p:nvSpPr>
          <p:cNvPr id="8" name="椭圆 7"/>
          <p:cNvSpPr/>
          <p:nvPr/>
        </p:nvSpPr>
        <p:spPr>
          <a:xfrm>
            <a:off x="8407756" y="5806225"/>
            <a:ext cx="1687133" cy="9787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地图</a:t>
            </a:r>
            <a:endParaRPr lang="zh-CN" altLang="en-US" dirty="0"/>
          </a:p>
        </p:txBody>
      </p:sp>
      <p:sp>
        <p:nvSpPr>
          <p:cNvPr id="9" name="椭圆 8"/>
          <p:cNvSpPr/>
          <p:nvPr/>
        </p:nvSpPr>
        <p:spPr>
          <a:xfrm>
            <a:off x="5713925" y="5848914"/>
            <a:ext cx="1687133" cy="9787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外卖</a:t>
            </a:r>
            <a:endParaRPr lang="zh-CN" altLang="en-US" dirty="0"/>
          </a:p>
        </p:txBody>
      </p:sp>
      <p:sp>
        <p:nvSpPr>
          <p:cNvPr id="13" name="右弧形箭头 12"/>
          <p:cNvSpPr/>
          <p:nvPr/>
        </p:nvSpPr>
        <p:spPr>
          <a:xfrm rot="19570038">
            <a:off x="10765419" y="816050"/>
            <a:ext cx="553792" cy="811369"/>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4" name="右弧形箭头 13"/>
          <p:cNvSpPr/>
          <p:nvPr/>
        </p:nvSpPr>
        <p:spPr>
          <a:xfrm>
            <a:off x="11235458" y="2597730"/>
            <a:ext cx="879810" cy="2656850"/>
          </a:xfrm>
          <a:prstGeom prst="curvedLeftArrow">
            <a:avLst>
              <a:gd name="adj1" fmla="val 25000"/>
              <a:gd name="adj2" fmla="val 61379"/>
              <a:gd name="adj3" fmla="val 25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5" name="右弧形箭头 14"/>
          <p:cNvSpPr/>
          <p:nvPr/>
        </p:nvSpPr>
        <p:spPr>
          <a:xfrm rot="3230611">
            <a:off x="10283113" y="5703474"/>
            <a:ext cx="553792" cy="1085029"/>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6" name="右弧形箭头 15"/>
          <p:cNvSpPr/>
          <p:nvPr/>
        </p:nvSpPr>
        <p:spPr>
          <a:xfrm rot="5400000">
            <a:off x="7549306" y="5716902"/>
            <a:ext cx="553792" cy="1667820"/>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20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99266" y="2150772"/>
            <a:ext cx="4726548" cy="3139321"/>
          </a:xfrm>
          <a:prstGeom prst="rect">
            <a:avLst/>
          </a:prstGeom>
          <a:noFill/>
        </p:spPr>
        <p:txBody>
          <a:bodyPr wrap="square" rtlCol="0">
            <a:spAutoFit/>
          </a:bodyPr>
          <a:lstStyle/>
          <a:p>
            <a:pPr algn="ctr">
              <a:lnSpc>
                <a:spcPct val="150000"/>
              </a:lnSpc>
            </a:pPr>
            <a:r>
              <a:rPr lang="zh-CN" altLang="en-US" sz="4400" b="1" dirty="0" smtClean="0"/>
              <a:t>感谢观看</a:t>
            </a:r>
            <a:endParaRPr lang="en-US" altLang="zh-CN" sz="4400" b="1" dirty="0" smtClean="0"/>
          </a:p>
          <a:p>
            <a:pPr algn="ctr">
              <a:lnSpc>
                <a:spcPct val="150000"/>
              </a:lnSpc>
            </a:pPr>
            <a:r>
              <a:rPr lang="en-US" altLang="zh-CN" sz="4400" dirty="0" smtClean="0"/>
              <a:t>《</a:t>
            </a:r>
            <a:r>
              <a:rPr lang="zh-CN" altLang="en-US" sz="4400" dirty="0" smtClean="0"/>
              <a:t>腾讯之路</a:t>
            </a:r>
            <a:r>
              <a:rPr lang="en-US" altLang="zh-CN" sz="4400" dirty="0" smtClean="0"/>
              <a:t>》</a:t>
            </a:r>
            <a:endParaRPr lang="en-US" altLang="zh-CN" sz="4400" dirty="0" smtClean="0"/>
          </a:p>
          <a:p>
            <a:pPr algn="ctr">
              <a:lnSpc>
                <a:spcPct val="150000"/>
              </a:lnSpc>
            </a:pPr>
            <a:r>
              <a:rPr lang="zh-CN" altLang="en-US" sz="4400" dirty="0" smtClean="0"/>
              <a:t>（上集）</a:t>
            </a:r>
            <a:endParaRPr lang="zh-CN" altLang="en-US" sz="4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5019" y="2640169"/>
            <a:ext cx="6104586" cy="830997"/>
          </a:xfrm>
          <a:prstGeom prst="rect">
            <a:avLst/>
          </a:prstGeom>
          <a:noFill/>
        </p:spPr>
        <p:txBody>
          <a:bodyPr wrap="square" rtlCol="0">
            <a:spAutoFit/>
          </a:bodyPr>
          <a:lstStyle/>
          <a:p>
            <a:pPr algn="ctr"/>
            <a:r>
              <a:rPr lang="en-US" altLang="zh-CN" sz="4800" dirty="0" smtClean="0"/>
              <a:t>Thank you</a:t>
            </a:r>
            <a:r>
              <a:rPr lang="zh-CN" altLang="en-US" sz="4800" dirty="0" smtClean="0"/>
              <a:t>！</a:t>
            </a:r>
            <a:endParaRPr lang="zh-CN" altLang="en-US"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587" y="608012"/>
            <a:ext cx="8911687" cy="976090"/>
          </a:xfrm>
        </p:spPr>
        <p:txBody>
          <a:bodyPr/>
          <a:lstStyle/>
          <a:p>
            <a:r>
              <a:rPr lang="zh-CN" altLang="en-US" dirty="0" smtClean="0"/>
              <a:t>重构的原则</a:t>
            </a:r>
            <a:endParaRPr lang="zh-CN" altLang="en-US" dirty="0"/>
          </a:p>
        </p:txBody>
      </p:sp>
      <p:sp>
        <p:nvSpPr>
          <p:cNvPr id="3" name="内容占位符 2"/>
          <p:cNvSpPr>
            <a:spLocks noGrp="1"/>
          </p:cNvSpPr>
          <p:nvPr>
            <p:ph idx="1"/>
          </p:nvPr>
        </p:nvSpPr>
        <p:spPr>
          <a:xfrm>
            <a:off x="1288446" y="1747234"/>
            <a:ext cx="8915400" cy="3005070"/>
          </a:xfrm>
        </p:spPr>
        <p:txBody>
          <a:bodyPr>
            <a:normAutofit/>
          </a:bodyPr>
          <a:lstStyle/>
          <a:p>
            <a:pPr>
              <a:lnSpc>
                <a:spcPct val="150000"/>
              </a:lnSpc>
            </a:pPr>
            <a:r>
              <a:rPr lang="zh-CN" altLang="en-US" sz="2000" dirty="0" smtClean="0"/>
              <a:t>不能为了“重构”而“重构”！</a:t>
            </a:r>
            <a:endParaRPr lang="en-US" altLang="zh-CN" sz="2000" dirty="0" smtClean="0"/>
          </a:p>
          <a:p>
            <a:pPr>
              <a:lnSpc>
                <a:spcPct val="150000"/>
              </a:lnSpc>
            </a:pPr>
            <a:r>
              <a:rPr lang="zh-CN" altLang="en-US" sz="2000" dirty="0"/>
              <a:t>三省吾身</a:t>
            </a:r>
            <a:r>
              <a:rPr lang="zh-CN" altLang="en-US" sz="2000" dirty="0" smtClean="0"/>
              <a:t>：</a:t>
            </a:r>
            <a:endParaRPr lang="en-US" altLang="zh-CN" sz="2000" dirty="0" smtClean="0"/>
          </a:p>
          <a:p>
            <a:pPr marL="0" indent="0">
              <a:lnSpc>
                <a:spcPct val="150000"/>
              </a:lnSpc>
              <a:buNone/>
            </a:pPr>
            <a:r>
              <a:rPr lang="en-US" altLang="zh-CN" sz="2000" dirty="0"/>
              <a:t>	</a:t>
            </a:r>
            <a:r>
              <a:rPr lang="zh-CN" altLang="en-US" sz="2000" dirty="0" smtClean="0"/>
              <a:t>（</a:t>
            </a:r>
            <a:r>
              <a:rPr lang="en-US" altLang="zh-CN" sz="2000" dirty="0" smtClean="0"/>
              <a:t>1</a:t>
            </a:r>
            <a:r>
              <a:rPr lang="zh-CN" altLang="en-US" sz="2000" dirty="0" smtClean="0"/>
              <a:t>）为什么要重构？</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a:t>
            </a:r>
            <a:r>
              <a:rPr lang="en-US" altLang="zh-CN" sz="2000" dirty="0" smtClean="0"/>
              <a:t>2</a:t>
            </a:r>
            <a:r>
              <a:rPr lang="zh-CN" altLang="en-US" sz="2000" dirty="0" smtClean="0"/>
              <a:t>）真的有必要重构？</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a:t>
            </a:r>
            <a:r>
              <a:rPr lang="en-US" altLang="zh-CN" sz="2000" dirty="0" smtClean="0"/>
              <a:t>3</a:t>
            </a:r>
            <a:r>
              <a:rPr lang="zh-CN" altLang="en-US" sz="2000" dirty="0" smtClean="0"/>
              <a:t>）怎么重构？</a:t>
            </a:r>
            <a:endParaRPr lang="en-US" altLang="zh-CN" sz="2000" dirty="0" smtClean="0"/>
          </a:p>
        </p:txBody>
      </p:sp>
      <p:sp>
        <p:nvSpPr>
          <p:cNvPr id="5" name="矩形 4"/>
          <p:cNvSpPr/>
          <p:nvPr/>
        </p:nvSpPr>
        <p:spPr>
          <a:xfrm>
            <a:off x="2384581" y="5169622"/>
            <a:ext cx="880369"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信</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6" name="矩形 5"/>
          <p:cNvSpPr/>
          <p:nvPr/>
        </p:nvSpPr>
        <p:spPr>
          <a:xfrm>
            <a:off x="4865777" y="5169622"/>
            <a:ext cx="880369"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雅</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7" name="矩形 6"/>
          <p:cNvSpPr/>
          <p:nvPr/>
        </p:nvSpPr>
        <p:spPr>
          <a:xfrm>
            <a:off x="7346973" y="5169622"/>
            <a:ext cx="880369"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达</a:t>
            </a:r>
            <a:endParaRPr lang="zh-CN" altLang="en-US" sz="5400" b="1" cap="none" spc="0" dirty="0">
              <a:ln w="22225">
                <a:solidFill>
                  <a:schemeClr val="accent2"/>
                </a:solidFill>
                <a:prstDash val="solid"/>
              </a:ln>
              <a:solidFill>
                <a:schemeClr val="accent2">
                  <a:lumMod val="40000"/>
                  <a:lumOff val="60000"/>
                </a:schemeClr>
              </a:solidFill>
              <a:effectLst/>
            </a:endParaRPr>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0575" r="15095"/>
          <a:stretch>
            <a:fillRect/>
          </a:stretch>
        </p:blipFill>
        <p:spPr>
          <a:xfrm>
            <a:off x="6340430" y="870569"/>
            <a:ext cx="5228823" cy="3416300"/>
          </a:xfrm>
          <a:prstGeom prst="rect">
            <a:avLst/>
          </a:prstGeom>
        </p:spPr>
      </p:pic>
      <p:sp>
        <p:nvSpPr>
          <p:cNvPr id="4" name="椭圆 3"/>
          <p:cNvSpPr/>
          <p:nvPr/>
        </p:nvSpPr>
        <p:spPr>
          <a:xfrm>
            <a:off x="2275348" y="5169622"/>
            <a:ext cx="1064013" cy="1022172"/>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785034" y="5120201"/>
            <a:ext cx="1064013" cy="1022172"/>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255150" y="5123032"/>
            <a:ext cx="1064013" cy="1022172"/>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Vertical)">
                                      <p:cBhvr>
                                        <p:cTn id="39" dur="500"/>
                                        <p:tgtEl>
                                          <p:spTgt spid="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30" y="649868"/>
            <a:ext cx="1129070" cy="728171"/>
          </a:xfrm>
        </p:spPr>
        <p:txBody>
          <a:bodyPr/>
          <a:lstStyle/>
          <a:p>
            <a:r>
              <a:rPr lang="zh-CN" altLang="en-US" dirty="0" smtClean="0"/>
              <a:t>信</a:t>
            </a:r>
            <a:endParaRPr lang="zh-CN" altLang="en-US" dirty="0"/>
          </a:p>
        </p:txBody>
      </p:sp>
      <p:sp>
        <p:nvSpPr>
          <p:cNvPr id="3" name="内容占位符 2"/>
          <p:cNvSpPr>
            <a:spLocks noGrp="1"/>
          </p:cNvSpPr>
          <p:nvPr>
            <p:ph idx="1"/>
          </p:nvPr>
        </p:nvSpPr>
        <p:spPr>
          <a:xfrm>
            <a:off x="1288446" y="1669961"/>
            <a:ext cx="8915400" cy="3777622"/>
          </a:xfrm>
        </p:spPr>
        <p:txBody>
          <a:bodyPr>
            <a:normAutofit/>
          </a:bodyPr>
          <a:lstStyle/>
          <a:p>
            <a:pPr>
              <a:lnSpc>
                <a:spcPct val="150000"/>
              </a:lnSpc>
            </a:pPr>
            <a:r>
              <a:rPr lang="zh-CN" altLang="en-US" sz="2000" dirty="0" smtClean="0"/>
              <a:t>何为“信”？</a:t>
            </a:r>
            <a:endParaRPr lang="en-US" altLang="zh-CN" sz="2000" dirty="0" smtClean="0"/>
          </a:p>
          <a:p>
            <a:pPr>
              <a:lnSpc>
                <a:spcPct val="150000"/>
              </a:lnSpc>
            </a:pPr>
            <a:r>
              <a:rPr lang="zh-CN" altLang="en-US" sz="2000" dirty="0" smtClean="0"/>
              <a:t>准确、无误，可靠</a:t>
            </a:r>
            <a:r>
              <a:rPr lang="zh-CN" altLang="en-US" sz="2000" dirty="0"/>
              <a:t>、</a:t>
            </a:r>
            <a:r>
              <a:rPr lang="zh-CN" altLang="en-US" sz="2000" dirty="0" smtClean="0"/>
              <a:t>稳定</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7162" y="430926"/>
            <a:ext cx="8911687" cy="753930"/>
          </a:xfrm>
        </p:spPr>
        <p:txBody>
          <a:bodyPr/>
          <a:lstStyle/>
          <a:p>
            <a:r>
              <a:rPr lang="zh-CN" altLang="en-US" dirty="0" smtClean="0"/>
              <a:t>在“信”的指导下进行重构</a:t>
            </a:r>
            <a:endParaRPr lang="zh-CN" altLang="en-US" dirty="0"/>
          </a:p>
        </p:txBody>
      </p:sp>
      <p:graphicFrame>
        <p:nvGraphicFramePr>
          <p:cNvPr id="4" name="图示 3"/>
          <p:cNvGraphicFramePr/>
          <p:nvPr/>
        </p:nvGraphicFramePr>
        <p:xfrm>
          <a:off x="742682" y="991672"/>
          <a:ext cx="11165983" cy="61045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椭圆 4"/>
          <p:cNvSpPr/>
          <p:nvPr/>
        </p:nvSpPr>
        <p:spPr>
          <a:xfrm>
            <a:off x="5375104" y="2902359"/>
            <a:ext cx="1906073" cy="1416676"/>
          </a:xfrm>
          <a:prstGeom prst="ellipse">
            <a:avLst/>
          </a:prstGeom>
          <a:no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3224" y="624110"/>
            <a:ext cx="4812428" cy="844082"/>
          </a:xfrm>
        </p:spPr>
        <p:txBody>
          <a:bodyPr/>
          <a:lstStyle/>
          <a:p>
            <a:r>
              <a:rPr lang="zh-CN" altLang="en-US" dirty="0" smtClean="0"/>
              <a:t>信息管理系统类的重构</a:t>
            </a:r>
            <a:endParaRPr lang="zh-CN" altLang="en-US" dirty="0"/>
          </a:p>
        </p:txBody>
      </p:sp>
      <p:sp>
        <p:nvSpPr>
          <p:cNvPr id="3" name="内容占位符 2"/>
          <p:cNvSpPr>
            <a:spLocks noGrp="1"/>
          </p:cNvSpPr>
          <p:nvPr>
            <p:ph idx="1"/>
          </p:nvPr>
        </p:nvSpPr>
        <p:spPr>
          <a:xfrm>
            <a:off x="1365720" y="1785871"/>
            <a:ext cx="8915400" cy="3777622"/>
          </a:xfrm>
        </p:spPr>
        <p:txBody>
          <a:bodyPr/>
          <a:lstStyle/>
          <a:p>
            <a:pPr>
              <a:lnSpc>
                <a:spcPct val="150000"/>
              </a:lnSpc>
            </a:pPr>
            <a:r>
              <a:rPr lang="zh-CN" altLang="en-US" dirty="0" smtClean="0"/>
              <a:t>信息管理系统与数据库相关联，数据量大，并且地位十分重要。</a:t>
            </a:r>
            <a:endParaRPr lang="en-US" altLang="zh-CN" dirty="0" smtClean="0"/>
          </a:p>
          <a:p>
            <a:pPr>
              <a:lnSpc>
                <a:spcPct val="150000"/>
              </a:lnSpc>
            </a:pPr>
            <a:r>
              <a:rPr lang="zh-CN" altLang="en-US" dirty="0" smtClean="0"/>
              <a:t>用户登陆游戏系统是在用户本地空间进行，在服务端看来是远程。</a:t>
            </a:r>
            <a:endParaRPr lang="en-US" altLang="zh-CN" dirty="0" smtClean="0"/>
          </a:p>
          <a:p>
            <a:pPr>
              <a:lnSpc>
                <a:spcPct val="150000"/>
              </a:lnSpc>
            </a:pPr>
            <a:r>
              <a:rPr lang="zh-CN" altLang="en-US" dirty="0"/>
              <a:t>拷贝一个庞大而复杂的对象是一种开销很大的操作，如果这个拷贝根本没有被修改，那么这些开销就没有必要。用代理延迟这一拷贝过程，我们可以保证只有当这个对象被修改的时候才对它进行</a:t>
            </a:r>
            <a:r>
              <a:rPr lang="zh-CN" altLang="en-US" dirty="0" smtClean="0"/>
              <a:t>拷贝。</a:t>
            </a:r>
            <a:endParaRPr lang="en-US" altLang="zh-CN" dirty="0" smtClean="0"/>
          </a:p>
          <a:p>
            <a:pPr>
              <a:lnSpc>
                <a:spcPct val="150000"/>
              </a:lnSpc>
            </a:pPr>
            <a:r>
              <a:rPr lang="zh-CN" altLang="en-US" dirty="0"/>
              <a:t>只有当用户请求一个修改该实体的操作时，代理才会真正的拷贝它。</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5945" y="3290036"/>
            <a:ext cx="8911687" cy="1280890"/>
          </a:xfrm>
        </p:spPr>
        <p:txBody>
          <a:bodyPr>
            <a:normAutofit/>
          </a:bodyPr>
          <a:lstStyle/>
          <a:p>
            <a:r>
              <a:rPr lang="zh-CN" altLang="en-US" sz="5400" dirty="0" smtClean="0"/>
              <a:t>代理模式   </a:t>
            </a:r>
            <a:r>
              <a:rPr lang="en-US" altLang="zh-CN" sz="5400" dirty="0"/>
              <a:t>P</a:t>
            </a:r>
            <a:r>
              <a:rPr lang="en-US" altLang="zh-CN" sz="5400" dirty="0" smtClean="0"/>
              <a:t>roxy</a:t>
            </a:r>
            <a:endParaRPr lang="zh-CN" altLang="en-US" sz="5400" dirty="0"/>
          </a:p>
        </p:txBody>
      </p:sp>
      <p:sp>
        <p:nvSpPr>
          <p:cNvPr id="4" name="矩形 3"/>
          <p:cNvSpPr/>
          <p:nvPr/>
        </p:nvSpPr>
        <p:spPr>
          <a:xfrm>
            <a:off x="1644204" y="4570926"/>
            <a:ext cx="6096000" cy="1284006"/>
          </a:xfrm>
          <a:prstGeom prst="rect">
            <a:avLst/>
          </a:prstGeom>
        </p:spPr>
        <p:txBody>
          <a:bodyPr>
            <a:spAutoFit/>
          </a:bodyPr>
          <a:lstStyle/>
          <a:p>
            <a:pPr indent="457200">
              <a:lnSpc>
                <a:spcPct val="150000"/>
              </a:lnSpc>
            </a:pPr>
            <a:r>
              <a:rPr lang="zh-CN" altLang="en-US" dirty="0"/>
              <a:t>在客户端和目标对象之间起到中介的作用，并且可以通过代理对象去掉客户不能看到的内容和服务或者添加客户需要的额外服务。</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1292" y="2210505"/>
            <a:ext cx="3041023" cy="253003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716" y="1184856"/>
            <a:ext cx="3092631" cy="205129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716" y="3988221"/>
            <a:ext cx="2990239" cy="2180760"/>
          </a:xfrm>
          <a:prstGeom prst="rect">
            <a:avLst/>
          </a:prstGeom>
        </p:spPr>
      </p:pic>
      <p:cxnSp>
        <p:nvCxnSpPr>
          <p:cNvPr id="7" name="直接箭头连接符 6"/>
          <p:cNvCxnSpPr>
            <a:stCxn id="5" idx="1"/>
            <a:endCxn id="4" idx="3"/>
          </p:cNvCxnSpPr>
          <p:nvPr/>
        </p:nvCxnSpPr>
        <p:spPr>
          <a:xfrm flipH="1">
            <a:off x="6452315" y="2210506"/>
            <a:ext cx="1030401" cy="126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1"/>
          </p:cNvCxnSpPr>
          <p:nvPr/>
        </p:nvCxnSpPr>
        <p:spPr>
          <a:xfrm flipH="1" flipV="1">
            <a:off x="6452315" y="3683358"/>
            <a:ext cx="1030401" cy="139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318661" y="3108472"/>
            <a:ext cx="1506828"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cxnSp>
        <p:nvCxnSpPr>
          <p:cNvPr id="11" name="直接箭头连接符 10"/>
          <p:cNvCxnSpPr>
            <a:stCxn id="9" idx="3"/>
            <a:endCxn id="4" idx="1"/>
          </p:cNvCxnSpPr>
          <p:nvPr/>
        </p:nvCxnSpPr>
        <p:spPr>
          <a:xfrm>
            <a:off x="1825489" y="3475520"/>
            <a:ext cx="1585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8135" y="723191"/>
            <a:ext cx="3106314" cy="461665"/>
          </a:xfrm>
          <a:prstGeom prst="rect">
            <a:avLst/>
          </a:prstGeom>
          <a:noFill/>
        </p:spPr>
        <p:txBody>
          <a:bodyPr wrap="square" rtlCol="0">
            <a:spAutoFit/>
          </a:bodyPr>
          <a:lstStyle/>
          <a:p>
            <a:r>
              <a:rPr lang="en-US" altLang="zh-CN" sz="2400" dirty="0" smtClean="0"/>
              <a:t>Before refactoring</a:t>
            </a:r>
            <a:endParaRPr lang="zh-CN" altLang="en-US" sz="2400" dirty="0"/>
          </a:p>
        </p:txBody>
      </p:sp>
      <p:sp>
        <p:nvSpPr>
          <p:cNvPr id="18" name="文本框 17"/>
          <p:cNvSpPr txBox="1"/>
          <p:nvPr/>
        </p:nvSpPr>
        <p:spPr>
          <a:xfrm>
            <a:off x="2245709" y="3108472"/>
            <a:ext cx="1300766" cy="369332"/>
          </a:xfrm>
          <a:prstGeom prst="rect">
            <a:avLst/>
          </a:prstGeom>
          <a:noFill/>
        </p:spPr>
        <p:txBody>
          <a:bodyPr wrap="square" rtlCol="0">
            <a:spAutoFit/>
          </a:bodyPr>
          <a:lstStyle/>
          <a:p>
            <a:r>
              <a:rPr lang="en-US" altLang="zh-CN" dirty="0" smtClean="0"/>
              <a:t>direct</a:t>
            </a:r>
            <a:endParaRPr lang="zh-CN" altLang="en-US" dirty="0"/>
          </a:p>
        </p:txBody>
      </p:sp>
      <p:sp>
        <p:nvSpPr>
          <p:cNvPr id="19" name="文本框 18"/>
          <p:cNvSpPr txBox="1"/>
          <p:nvPr/>
        </p:nvSpPr>
        <p:spPr>
          <a:xfrm>
            <a:off x="1636285" y="5325324"/>
            <a:ext cx="518951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用户每次查询账户信息都会拷贝大量数据，哪怕没有修改。</a:t>
            </a:r>
            <a:endParaRPr lang="en-US" altLang="zh-CN" dirty="0" smtClean="0"/>
          </a:p>
          <a:p>
            <a:pPr marL="285750" indent="-285750">
              <a:lnSpc>
                <a:spcPct val="150000"/>
              </a:lnSpc>
              <a:buFont typeface="Arial" panose="020B0604020202020204" pitchFamily="34" charset="0"/>
              <a:buChar char="•"/>
            </a:pPr>
            <a:r>
              <a:rPr lang="zh-CN" altLang="en-US" dirty="0" smtClean="0"/>
              <a:t>用户可以直接操作，不安全。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1399</Words>
  <Application>WPS 演示</Application>
  <PresentationFormat>宽屏</PresentationFormat>
  <Paragraphs>253</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Wingdings 3</vt:lpstr>
      <vt:lpstr>Arial</vt:lpstr>
      <vt:lpstr>Century Gothic</vt:lpstr>
      <vt:lpstr>幼圆</vt:lpstr>
      <vt:lpstr>微软雅黑</vt:lpstr>
      <vt:lpstr>Calibri</vt:lpstr>
      <vt:lpstr>丝状</vt:lpstr>
      <vt:lpstr> 从斗地主到QQ游戏平台</vt:lpstr>
      <vt:lpstr>重构</vt:lpstr>
      <vt:lpstr>重构是一个美好的目标和方向</vt:lpstr>
      <vt:lpstr>重构的原则</vt:lpstr>
      <vt:lpstr>信</vt:lpstr>
      <vt:lpstr>在“信”的指导下进行重构</vt:lpstr>
      <vt:lpstr>信息管理系统类的重构</vt:lpstr>
      <vt:lpstr>代理模式   Proxy</vt:lpstr>
      <vt:lpstr>PowerPoint 演示文稿</vt:lpstr>
      <vt:lpstr>PowerPoint 演示文稿</vt:lpstr>
      <vt:lpstr>PowerPoint 演示文稿</vt:lpstr>
      <vt:lpstr>达</vt:lpstr>
      <vt:lpstr>PowerPoint 演示文稿</vt:lpstr>
      <vt:lpstr>PowerPoint 演示文稿</vt:lpstr>
      <vt:lpstr>PowerPoint 演示文稿</vt:lpstr>
      <vt:lpstr>适配器模式 Adapter</vt:lpstr>
      <vt:lpstr>PowerPoint 演示文稿</vt:lpstr>
      <vt:lpstr>PowerPoint 演示文稿</vt:lpstr>
      <vt:lpstr>工厂模式 Factory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雅</vt:lpstr>
      <vt:lpstr>在“雅”的指导下进行重构</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yihao liu</dc:creator>
  <cp:lastModifiedBy>1</cp:lastModifiedBy>
  <cp:revision>172</cp:revision>
  <dcterms:created xsi:type="dcterms:W3CDTF">2017-01-05T14:50:00Z</dcterms:created>
  <dcterms:modified xsi:type="dcterms:W3CDTF">2017-01-06T08:38:06Z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