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6E6"/>
    <a:srgbClr val="007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0666-6C2B-BE0E-2F92-50150E80B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8C53D-A93B-3CCA-C392-8C660DC73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4AE8-B287-F4E8-35FB-DFED0DE3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DEA-7000-4D7F-B59F-C2B15257E0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55232-C70F-52E1-94B9-AEE1CA60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75461-D061-07F9-7862-CB11F128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8E98-B3B8-4665-AAC0-6F2C09A86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0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F030-7E50-C92D-1633-DC9A08A9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76FCA-C13A-7781-A401-1CAF75E09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795A4-7CD7-9FBA-712B-3E316EDB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DEA-7000-4D7F-B59F-C2B15257E0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E7AA5-8EDC-90D9-02CB-568B08B3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B7C1-1BC7-3DA6-FF6A-8AB6A563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8E98-B3B8-4665-AAC0-6F2C09A86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6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3EDF1-4728-0EB3-0DDC-2F9CFB370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95A15-6A67-EAD1-E33F-320D464EE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8990F-B4A4-81E7-DB97-A992900D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DEA-7000-4D7F-B59F-C2B15257E0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6786-A582-9E91-C49E-D48582CE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2A3EA-2B8B-A7C1-9877-A0CFB6E3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8E98-B3B8-4665-AAC0-6F2C09A86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2D21-70AA-A9B2-90FF-8795BC2E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61B7-C49E-4B36-F700-12A34A086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5CD34-6F11-CDF3-3F6E-B2042BF5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DEA-7000-4D7F-B59F-C2B15257E0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8E50C-C8F5-BEF9-E0F5-FF5640F0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18ACA-DF70-FC9D-3709-36F6A4D8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8E98-B3B8-4665-AAC0-6F2C09A86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6F52-3C85-706E-C3C0-7A745970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322C9-A184-33EA-4524-AE02A83A1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42A50-BB30-B62C-F368-DF43A7AC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DEA-7000-4D7F-B59F-C2B15257E0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8FDE-87EF-5562-9E11-B2220200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EA790-C003-5B52-639B-EDF198C1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8E98-B3B8-4665-AAC0-6F2C09A86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8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5A78-03F5-DCE0-93BE-428DBE8E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79AE-35D1-89DE-868F-B724D576F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B12CD-8F32-7DE3-8F3B-5BEBAA077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BE7EC-EB1C-8F54-7B2F-F35A5BDB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DEA-7000-4D7F-B59F-C2B15257E0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0A6D6-3BE1-E54A-77B6-2E8BFB20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2F894-32D7-6B14-2820-18B05789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8E98-B3B8-4665-AAC0-6F2C09A86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CCF-C7F9-FF48-3F58-9B20D1D2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D077F-4618-8848-A783-F88563789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E8ED5-C021-3E13-82C6-5EB304B66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7C8E0-EC27-2FBF-4AFA-ECCD425FC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675EB-0578-F9FE-50B5-AD9DBD748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CDA27-C29A-C106-A2C2-07DCC441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DEA-7000-4D7F-B59F-C2B15257E0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0F6DA-F9F1-56C8-F443-15CE2A59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7EFA8-47FF-C0AE-17B7-182FBE70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8E98-B3B8-4665-AAC0-6F2C09A86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2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2249-2071-DBA1-B905-FB465BBA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E15AC-053E-8B25-6995-4085C243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DEA-7000-4D7F-B59F-C2B15257E0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89B55-F097-B25F-AF61-9094C8DB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DEB00-1AFB-53C3-D4BF-EEE7C23D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8E98-B3B8-4665-AAC0-6F2C09A86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9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08E34-5D1A-63AB-B882-135F8960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DEA-7000-4D7F-B59F-C2B15257E0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23862-2EC5-8A9A-28B7-3C007A87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8949-498F-F22C-B4CC-1694FB53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8E98-B3B8-4665-AAC0-6F2C09A86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4298-82BA-4351-2B3F-1BC86775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879C-A1E0-F7FD-E392-03E69816A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1BB02-D29F-7CB1-F6EF-4276AD053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DC567-EB56-529A-2469-66659961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DEA-7000-4D7F-B59F-C2B15257E0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1BD50-FE52-3CD6-5698-5144BC76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96C8E-4FC9-518D-2F12-9F0DAAAD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8E98-B3B8-4665-AAC0-6F2C09A86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5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4863-C02D-F277-B8E2-39E16E0F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C2252-E955-9067-9E5F-8730659DF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81641-B83C-F353-AA97-C105E5AF2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AD435-E223-295C-251C-8DCA9022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DEA-7000-4D7F-B59F-C2B15257E0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92EF7-EED9-D0BA-6C58-85737439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E7BF7-0B86-EDB3-1164-A6428681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8E98-B3B8-4665-AAC0-6F2C09A86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2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6CC2D-1D45-055C-F48C-03302EE5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DEA03-C125-4075-E9B6-855EF5D7D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55AAE-33A4-1284-E7A2-A5681DE86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1FDEA-7000-4D7F-B59F-C2B15257E08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9181A-3FE3-BF24-795A-A1A5086A5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D02EE-F31A-76FF-4803-16087E90E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48E98-B3B8-4665-AAC0-6F2C09A86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327D53-8A21-6F88-B0F4-883C00C35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98" y="0"/>
            <a:ext cx="10853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9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327D53-8A21-6F88-B0F4-883C00C35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98" y="0"/>
            <a:ext cx="10853604" cy="68580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AD38BD-6155-CE4B-B292-B79E663FB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822314"/>
              </p:ext>
            </p:extLst>
          </p:nvPr>
        </p:nvGraphicFramePr>
        <p:xfrm>
          <a:off x="5694363" y="2334155"/>
          <a:ext cx="1001713" cy="824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1713">
                  <a:extLst>
                    <a:ext uri="{9D8B030D-6E8A-4147-A177-3AD203B41FA5}">
                      <a16:colId xmlns:a16="http://schemas.microsoft.com/office/drawing/2014/main" val="3936311841"/>
                    </a:ext>
                  </a:extLst>
                </a:gridCol>
              </a:tblGrid>
              <a:tr h="196307">
                <a:tc>
                  <a:txBody>
                    <a:bodyPr/>
                    <a:lstStyle/>
                    <a:p>
                      <a:r>
                        <a:rPr lang="en-US" sz="1050" dirty="0"/>
                        <a:t>Rover</a:t>
                      </a:r>
                    </a:p>
                  </a:txBody>
                  <a:tcPr>
                    <a:solidFill>
                      <a:srgbClr val="007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92583"/>
                  </a:ext>
                </a:extLst>
              </a:tr>
              <a:tr h="321230">
                <a:tc>
                  <a:txBody>
                    <a:bodyPr/>
                    <a:lstStyle/>
                    <a:p>
                      <a:r>
                        <a:rPr lang="en-US" sz="1050" dirty="0"/>
                        <a:t>Smart Mirror</a:t>
                      </a:r>
                    </a:p>
                  </a:txBody>
                  <a:tcPr>
                    <a:solidFill>
                      <a:srgbClr val="00D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23348"/>
                  </a:ext>
                </a:extLst>
              </a:tr>
              <a:tr h="196307">
                <a:tc>
                  <a:txBody>
                    <a:bodyPr/>
                    <a:lstStyle/>
                    <a:p>
                      <a:r>
                        <a:rPr lang="en-US" sz="1050" dirty="0"/>
                        <a:t>Drone</a:t>
                      </a:r>
                    </a:p>
                  </a:txBody>
                  <a:tcPr>
                    <a:solidFill>
                      <a:srgbClr val="007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27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F0FE286-BB31-D4CD-B475-8794C33B51D3}"/>
              </a:ext>
            </a:extLst>
          </p:cNvPr>
          <p:cNvSpPr txBox="1"/>
          <p:nvPr/>
        </p:nvSpPr>
        <p:spPr>
          <a:xfrm>
            <a:off x="8502650" y="2800350"/>
            <a:ext cx="178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Drop Down Menu and Hover Highlight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68DB82-039F-C2A7-2853-0EEA05559FB6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 flipV="1">
            <a:off x="6696076" y="2746230"/>
            <a:ext cx="1806574" cy="284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F9884EE-D19D-8AF1-93C7-5C498255F05B}"/>
              </a:ext>
            </a:extLst>
          </p:cNvPr>
          <p:cNvSpPr txBox="1"/>
          <p:nvPr/>
        </p:nvSpPr>
        <p:spPr>
          <a:xfrm>
            <a:off x="9938905" y="4120509"/>
            <a:ext cx="178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Homepage has Updates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3F5B05-F6DA-7FC7-D287-B1697DDEDCA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620000" y="3826818"/>
            <a:ext cx="2318905" cy="4321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CBF9DC-FFAC-D3C0-D9F1-7911CCBBDE68}"/>
              </a:ext>
            </a:extLst>
          </p:cNvPr>
          <p:cNvCxnSpPr/>
          <p:nvPr/>
        </p:nvCxnSpPr>
        <p:spPr>
          <a:xfrm>
            <a:off x="5043055" y="2207491"/>
            <a:ext cx="3971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7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Gary Kuepper</dc:creator>
  <cp:lastModifiedBy>Gary Kuepper</cp:lastModifiedBy>
  <cp:revision>1</cp:revision>
  <dcterms:created xsi:type="dcterms:W3CDTF">2024-06-13T00:17:23Z</dcterms:created>
  <dcterms:modified xsi:type="dcterms:W3CDTF">2024-06-13T00:36:45Z</dcterms:modified>
</cp:coreProperties>
</file>