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A4B1-3C1D-48DE-891C-A90BCBEC317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482D-6517-4582-920F-E8CF0F921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65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A4B1-3C1D-48DE-891C-A90BCBEC317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482D-6517-4582-920F-E8CF0F921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34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A4B1-3C1D-48DE-891C-A90BCBEC317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482D-6517-4582-920F-E8CF0F921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62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A4B1-3C1D-48DE-891C-A90BCBEC317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482D-6517-4582-920F-E8CF0F921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6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A4B1-3C1D-48DE-891C-A90BCBEC317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482D-6517-4582-920F-E8CF0F921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75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A4B1-3C1D-48DE-891C-A90BCBEC317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482D-6517-4582-920F-E8CF0F921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5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A4B1-3C1D-48DE-891C-A90BCBEC317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482D-6517-4582-920F-E8CF0F921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2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A4B1-3C1D-48DE-891C-A90BCBEC317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482D-6517-4582-920F-E8CF0F921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44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A4B1-3C1D-48DE-891C-A90BCBEC317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482D-6517-4582-920F-E8CF0F921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60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A4B1-3C1D-48DE-891C-A90BCBEC317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482D-6517-4582-920F-E8CF0F921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06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A4B1-3C1D-48DE-891C-A90BCBEC317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482D-6517-4582-920F-E8CF0F921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73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A4B1-3C1D-48DE-891C-A90BCBEC317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3482D-6517-4582-920F-E8CF0F921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05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Владелец\AppData\Local\Microsoft\Windows\INetCache\IE\S1EVM4F9\stali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5"/>
                </a:solidFill>
              </a:rPr>
              <a:t>Допустим калькулятор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Продам гараж 30к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87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" y="0"/>
            <a:ext cx="9144627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оно работает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2564904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FF00"/>
                </a:solidFill>
              </a:rPr>
              <a:t>Оно работает на вере в бога</a:t>
            </a:r>
            <a:br>
              <a:rPr lang="ru-RU" sz="4000" dirty="0" smtClean="0">
                <a:solidFill>
                  <a:srgbClr val="FFFF00"/>
                </a:solidFill>
              </a:rPr>
            </a:br>
            <a:r>
              <a:rPr lang="ru-RU" sz="4000" dirty="0" smtClean="0">
                <a:solidFill>
                  <a:srgbClr val="FFFF00"/>
                </a:solidFill>
              </a:rPr>
              <a:t>которого этот мужик убил</a:t>
            </a:r>
            <a:endParaRPr lang="ru-RU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1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7"/>
            <a:ext cx="9144000" cy="685559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Какие есть функции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1988840"/>
            <a:ext cx="6912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Деление</a:t>
            </a:r>
            <a:b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Умножение</a:t>
            </a:r>
            <a:b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Вычитание</a:t>
            </a:r>
            <a:b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Корень с производной степенью</a:t>
            </a:r>
            <a:b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Специально пишу не по порядку</a:t>
            </a:r>
            <a:b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Сложение</a:t>
            </a:r>
            <a:b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Возможный снос твоей </a:t>
            </a:r>
            <a:r>
              <a:rPr lang="ru-RU" sz="32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винды</a:t>
            </a:r>
            <a: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Возведение в степень</a:t>
            </a:r>
            <a:b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ru-RU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Убийство надежд</a:t>
            </a:r>
            <a:endParaRPr lang="ru-RU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6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9108504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Чему я научился за это время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888" y="2924944"/>
            <a:ext cx="15680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 smtClean="0">
                <a:solidFill>
                  <a:srgbClr val="FF0000"/>
                </a:solidFill>
              </a:rPr>
              <a:t>Да</a:t>
            </a:r>
            <a:endParaRPr lang="ru-RU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8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Корень с производной степенью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делает </a:t>
            </a:r>
            <a:r>
              <a:rPr lang="ru-RU" dirty="0" err="1" smtClean="0">
                <a:solidFill>
                  <a:srgbClr val="FF0000"/>
                </a:solidFill>
              </a:rPr>
              <a:t>брбрбрбрбрбрбр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4525963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Работает при помощи бинарного поиска и веры в бога. Одно условие не выполняется, так что он не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252144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Что хочу сказать под конец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Это было скучно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Зачем существует этот калькулятор я </a:t>
            </a:r>
            <a:r>
              <a:rPr lang="ru-RU" dirty="0" err="1" smtClean="0">
                <a:solidFill>
                  <a:srgbClr val="00B050"/>
                </a:solidFill>
              </a:rPr>
              <a:t>хз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 err="1" smtClean="0">
                <a:solidFill>
                  <a:srgbClr val="00B050"/>
                </a:solidFill>
              </a:rPr>
              <a:t>Бебра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9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Отдельные благодарности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Моему другу который </a:t>
            </a:r>
            <a:r>
              <a:rPr lang="ru-RU" dirty="0" err="1" smtClean="0">
                <a:solidFill>
                  <a:srgbClr val="FF0000"/>
                </a:solidFill>
              </a:rPr>
              <a:t>пинговал</a:t>
            </a:r>
            <a:r>
              <a:rPr lang="ru-RU" dirty="0" smtClean="0">
                <a:solidFill>
                  <a:srgbClr val="FF0000"/>
                </a:solidFill>
              </a:rPr>
              <a:t> меня 100 раз пока я работал</a:t>
            </a:r>
          </a:p>
          <a:p>
            <a:r>
              <a:rPr lang="ru-RU" dirty="0" err="1" smtClean="0">
                <a:solidFill>
                  <a:srgbClr val="FF0000"/>
                </a:solidFill>
              </a:rPr>
              <a:t>Овервотчу</a:t>
            </a:r>
            <a:r>
              <a:rPr lang="ru-RU" dirty="0" smtClean="0">
                <a:solidFill>
                  <a:srgbClr val="FF0000"/>
                </a:solidFill>
              </a:rPr>
              <a:t> за то что сожрал куча моего времени</a:t>
            </a:r>
          </a:p>
          <a:p>
            <a:r>
              <a:rPr lang="ru-RU" dirty="0" err="1" smtClean="0">
                <a:solidFill>
                  <a:srgbClr val="FF0000"/>
                </a:solidFill>
              </a:rPr>
              <a:t>Гд</a:t>
            </a:r>
            <a:r>
              <a:rPr lang="ru-RU" dirty="0" smtClean="0">
                <a:solidFill>
                  <a:srgbClr val="FF0000"/>
                </a:solidFill>
              </a:rPr>
              <a:t> потому что почему бы и нет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Сталину потому что да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СССР </a:t>
            </a:r>
            <a:r>
              <a:rPr lang="ru-RU" smtClean="0">
                <a:solidFill>
                  <a:srgbClr val="FF0000"/>
                </a:solidFill>
              </a:rPr>
              <a:t>за спонсирование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91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98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Допустим калькулятор</vt:lpstr>
      <vt:lpstr>Как оно работает</vt:lpstr>
      <vt:lpstr>Какие есть функции</vt:lpstr>
      <vt:lpstr>Чему я научился за это время</vt:lpstr>
      <vt:lpstr>Корень с производной степенью делает брбрбрбрбрбрбр</vt:lpstr>
      <vt:lpstr>Что хочу сказать под конец</vt:lpstr>
      <vt:lpstr>Отдельные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Допустим калькулятор</dc:title>
  <dc:creator>Владелец</dc:creator>
  <cp:lastModifiedBy>Владелец</cp:lastModifiedBy>
  <cp:revision>5</cp:revision>
  <dcterms:created xsi:type="dcterms:W3CDTF">2023-01-27T14:55:45Z</dcterms:created>
  <dcterms:modified xsi:type="dcterms:W3CDTF">2023-01-27T15:41:43Z</dcterms:modified>
</cp:coreProperties>
</file>