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35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9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6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5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27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12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62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271B-CFDE-4D97-9CCF-32C0AE7D8137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3B41-832D-4F0D-9B02-868D41C62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64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Моя первая работа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5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же идея?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 с полем 3 на 3 с доджем (</a:t>
            </a:r>
            <a:r>
              <a:rPr lang="ru-RU" dirty="0" err="1" smtClean="0"/>
              <a:t>уворотом</a:t>
            </a:r>
            <a:r>
              <a:rPr lang="ru-RU" dirty="0" smtClean="0"/>
              <a:t>) от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4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Есть ли здесь сложности?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950"/>
          </a:xfrm>
        </p:spPr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577512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И в чем же проблема?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4344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Нужно проверить, вводил ли что-то пользователь, и ввод должен осуществляться без нажатия клавиши </a:t>
            </a:r>
            <a:r>
              <a:rPr lang="en-US" sz="2000" dirty="0" smtClean="0"/>
              <a:t>ENTER</a:t>
            </a:r>
            <a:r>
              <a:rPr lang="ru-RU" sz="2000" dirty="0" smtClean="0"/>
              <a:t> 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38626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Как это решить?</a:t>
            </a:r>
            <a:endParaRPr lang="ru-RU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3522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Нужно использовать для ввода _</a:t>
            </a:r>
            <a:r>
              <a:rPr lang="en-US" sz="2400" dirty="0" err="1" smtClean="0"/>
              <a:t>getch</a:t>
            </a:r>
            <a:r>
              <a:rPr lang="en-US" sz="2400" dirty="0" smtClean="0"/>
              <a:t>()</a:t>
            </a:r>
            <a:r>
              <a:rPr lang="ru-RU" sz="2400" dirty="0" smtClean="0"/>
              <a:t>, а для проверки ввода</a:t>
            </a:r>
            <a:r>
              <a:rPr lang="en-US" sz="2400" dirty="0" smtClean="0"/>
              <a:t> </a:t>
            </a:r>
            <a:r>
              <a:rPr lang="en-US" sz="2400" dirty="0"/>
              <a:t>_</a:t>
            </a:r>
            <a:r>
              <a:rPr lang="en-US" sz="2400" dirty="0" err="1"/>
              <a:t>kbhit</a:t>
            </a:r>
            <a:r>
              <a:rPr lang="en-US" sz="2400" dirty="0"/>
              <a:t>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94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мы имеем </a:t>
            </a:r>
            <a:r>
              <a:rPr lang="ru-RU" dirty="0" smtClean="0"/>
              <a:t>в результате?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99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400 строк кода, из которых 75%</a:t>
            </a:r>
            <a:r>
              <a:rPr lang="en-US" dirty="0" smtClean="0"/>
              <a:t> -</a:t>
            </a:r>
            <a:r>
              <a:rPr lang="ru-RU" dirty="0" smtClean="0"/>
              <a:t> это анимации, остальное </a:t>
            </a:r>
            <a:r>
              <a:rPr lang="en-US" dirty="0" smtClean="0"/>
              <a:t>- </a:t>
            </a:r>
            <a:r>
              <a:rPr lang="ru-RU" dirty="0" smtClean="0"/>
              <a:t>это управление и </a:t>
            </a:r>
            <a:r>
              <a:rPr lang="ru-RU" dirty="0" err="1" smtClean="0"/>
              <a:t>отрисовка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20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231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Куда же без них! Уверен, </a:t>
            </a:r>
            <a:r>
              <a:rPr lang="ru-RU" dirty="0" smtClean="0"/>
              <a:t>что за </a:t>
            </a:r>
            <a:r>
              <a:rPr lang="ru-RU" dirty="0" smtClean="0"/>
              <a:t>несколько часов теста этой игры я еще далеко не все нашел! Но самые важные (и которые я исправить не могу) это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</a:t>
            </a:r>
            <a:r>
              <a:rPr lang="en-US" dirty="0"/>
              <a:t>.</a:t>
            </a:r>
            <a:r>
              <a:rPr lang="ru-RU" dirty="0"/>
              <a:t> При смерти, если нажать на какую-либо цифру, символ помимо </a:t>
            </a:r>
            <a:r>
              <a:rPr lang="en-US" dirty="0"/>
              <a:t>r </a:t>
            </a:r>
            <a:r>
              <a:rPr lang="ru-RU" dirty="0"/>
              <a:t>и </a:t>
            </a:r>
            <a:r>
              <a:rPr lang="en-US" dirty="0"/>
              <a:t>q</a:t>
            </a:r>
            <a:r>
              <a:rPr lang="ru-RU" dirty="0"/>
              <a:t>, то игроку придется заново выбирать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Баги есть?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5" y="3469121"/>
            <a:ext cx="3705742" cy="1105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74175"/>
            <a:ext cx="1087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  <a:r>
              <a:rPr lang="en-US" sz="2400" dirty="0"/>
              <a:t>. </a:t>
            </a:r>
            <a:r>
              <a:rPr lang="ru-RU" sz="2400" dirty="0"/>
              <a:t>Если на 1 уровне (где недоступны телепорты) пойти в стенку, то самый верхний слой поля не обновится, из-за этого могут остаться части от анимации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5" y="5400675"/>
            <a:ext cx="59713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6" y="590204"/>
            <a:ext cx="990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</a:t>
            </a:r>
            <a:r>
              <a:rPr lang="ru-RU" sz="2800" dirty="0"/>
              <a:t>Если выбрать любую букву вместо уровня, то произойдет это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045961"/>
            <a:ext cx="9905853" cy="53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004" y="365760"/>
            <a:ext cx="1157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4. Если много раз идти в </a:t>
            </a:r>
            <a:r>
              <a:rPr lang="ru-RU" sz="2800" dirty="0" smtClean="0"/>
              <a:t>стенку, </a:t>
            </a:r>
            <a:r>
              <a:rPr lang="ru-RU" sz="2800" dirty="0" smtClean="0"/>
              <a:t>то </a:t>
            </a:r>
            <a:r>
              <a:rPr lang="ru-RU" sz="2800" dirty="0" smtClean="0"/>
              <a:t>произойдет следующее: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9" y="888980"/>
            <a:ext cx="635406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же я научился?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Использовать поисковые системы по назначению, использовать команды _</a:t>
            </a:r>
            <a:r>
              <a:rPr lang="en-US" dirty="0" err="1" smtClean="0"/>
              <a:t>getch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smtClean="0"/>
              <a:t>_</a:t>
            </a:r>
            <a:r>
              <a:rPr lang="en-US" dirty="0" err="1" smtClean="0"/>
              <a:t>kbhit</a:t>
            </a:r>
            <a:r>
              <a:rPr lang="en-US" dirty="0" smtClean="0"/>
              <a:t>(),</a:t>
            </a:r>
            <a:r>
              <a:rPr lang="ru-RU" dirty="0" smtClean="0"/>
              <a:t> просить помощи и спрашивать советов, не </a:t>
            </a:r>
            <a:r>
              <a:rPr lang="ru-RU" dirty="0" smtClean="0"/>
              <a:t>сдаваться.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7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1040" y="2652049"/>
            <a:ext cx="5632027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483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242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Моя первая работа</vt:lpstr>
      <vt:lpstr>В чем же идея?</vt:lpstr>
      <vt:lpstr>Есть ли здесь сложности?</vt:lpstr>
      <vt:lpstr>Что же мы имеем в результате?</vt:lpstr>
      <vt:lpstr>Баги есть?</vt:lpstr>
      <vt:lpstr>Презентация PowerPoint</vt:lpstr>
      <vt:lpstr>Презентация PowerPoint</vt:lpstr>
      <vt:lpstr>Чему же я научился?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первая работа</dc:title>
  <dc:creator>Виктория Лоскутова</dc:creator>
  <cp:lastModifiedBy>Виктория Лоскутова</cp:lastModifiedBy>
  <cp:revision>13</cp:revision>
  <dcterms:created xsi:type="dcterms:W3CDTF">2022-01-11T12:17:54Z</dcterms:created>
  <dcterms:modified xsi:type="dcterms:W3CDTF">2022-01-15T14:45:18Z</dcterms:modified>
</cp:coreProperties>
</file>