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003998-FDB2-41E7-B327-110526866B61}" v="1185" dt="2023-05-24T06:58:24.345"/>
    <p1510:client id="{F97DF910-0FEA-44A1-9B9D-3AA831F87BEF}" v="636" dt="2023-05-23T20:22:29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May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3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3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5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May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3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7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4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6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3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5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May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64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Как я работал с </a:t>
            </a:r>
            <a:r>
              <a:rPr lang="ru-RU" dirty="0" err="1">
                <a:latin typeface="Times New Roman"/>
                <a:cs typeface="Times New Roman"/>
              </a:rPr>
              <a:t>LibGDX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2298938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ru-RU" dirty="0" err="1">
                <a:solidFill>
                  <a:srgbClr val="FFFFFF">
                    <a:alpha val="58000"/>
                  </a:srgbClr>
                </a:solidFill>
              </a:rPr>
              <a:t>Спидран</a:t>
            </a:r>
            <a:r>
              <a:rPr lang="ru-RU" dirty="0">
                <a:solidFill>
                  <a:srgbClr val="FFFFFF">
                    <a:alpha val="58000"/>
                  </a:srgbClr>
                </a:solidFill>
              </a:rPr>
              <a:t> по презентации с </a:t>
            </a:r>
            <a:r>
              <a:rPr lang="ru-RU" dirty="0" err="1">
                <a:solidFill>
                  <a:srgbClr val="FFFFFF">
                    <a:alpha val="58000"/>
                  </a:srgbClr>
                </a:solidFill>
              </a:rPr>
              <a:t>пресетами</a:t>
            </a:r>
            <a:r>
              <a:rPr lang="ru-RU" dirty="0">
                <a:solidFill>
                  <a:srgbClr val="FFFFFF">
                    <a:alpha val="58000"/>
                  </a:srgbClr>
                </a:solidFill>
              </a:rPr>
              <a:t> поехали</a:t>
            </a:r>
            <a:endParaRPr lang="ru-RU" dirty="0"/>
          </a:p>
        </p:txBody>
      </p:sp>
      <p:pic>
        <p:nvPicPr>
          <p:cNvPr id="4" name="Picture 3" descr="Абстрактный пакет синего и розовый">
            <a:extLst>
              <a:ext uri="{FF2B5EF4-FFF2-40B4-BE49-F238E27FC236}">
                <a16:creationId xmlns:a16="http://schemas.microsoft.com/office/drawing/2014/main" id="{C0AC090D-0CB0-B7E9-B4B0-EAA0A0CCF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64" r="25887" b="-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72D13-768B-F06F-4D97-AD555FC7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564810"/>
          </a:xfrm>
        </p:spPr>
        <p:txBody>
          <a:bodyPr/>
          <a:lstStyle/>
          <a:p>
            <a:pPr algn="ctr"/>
            <a:r>
              <a:rPr lang="ru-RU" dirty="0"/>
              <a:t>Player_01</a:t>
            </a: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5EFBFFD-292A-E627-CB95-1EB0832F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18" y="1902454"/>
            <a:ext cx="5772385" cy="1519683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C7D0538-30A0-39AF-FDFD-FEE178E9A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326" y="1905057"/>
            <a:ext cx="4624681" cy="3254849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978113E-7B82-42E6-2BBF-ACE91FAA1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437" y="4199744"/>
            <a:ext cx="3439348" cy="1892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29316A-00E8-4268-BC5F-94C3F8FDF5E7}"/>
              </a:ext>
            </a:extLst>
          </p:cNvPr>
          <p:cNvSpPr txBox="1"/>
          <p:nvPr/>
        </p:nvSpPr>
        <p:spPr>
          <a:xfrm>
            <a:off x="2709333" y="1373481"/>
            <a:ext cx="9557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Сеттер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096F7-4A3D-BF5C-578B-98A3EF799ED7}"/>
              </a:ext>
            </a:extLst>
          </p:cNvPr>
          <p:cNvSpPr txBox="1"/>
          <p:nvPr/>
        </p:nvSpPr>
        <p:spPr>
          <a:xfrm>
            <a:off x="7168445" y="1335851"/>
            <a:ext cx="4624681" cy="3787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Метод с управлением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7BB53-B6AE-15F9-A28C-16DEDAA2F787}"/>
              </a:ext>
            </a:extLst>
          </p:cNvPr>
          <p:cNvSpPr txBox="1"/>
          <p:nvPr/>
        </p:nvSpPr>
        <p:spPr>
          <a:xfrm>
            <a:off x="2013185" y="3631258"/>
            <a:ext cx="23480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Рисование в </a:t>
            </a:r>
            <a:r>
              <a:rPr lang="ru-RU" dirty="0" err="1"/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283853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F9969-09D4-AB51-5613-BE098461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555403"/>
          </a:xfrm>
        </p:spPr>
        <p:txBody>
          <a:bodyPr/>
          <a:lstStyle/>
          <a:p>
            <a:pPr algn="ctr"/>
            <a:r>
              <a:rPr lang="ru-RU" dirty="0"/>
              <a:t>Bullet_01</a:t>
            </a: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6E14D08-7B60-BA94-D3BD-4BDA3EC69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44" y="2132308"/>
            <a:ext cx="2743200" cy="10693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185601-B0C6-6A0C-6E4C-908614806428}"/>
              </a:ext>
            </a:extLst>
          </p:cNvPr>
          <p:cNvSpPr txBox="1"/>
          <p:nvPr/>
        </p:nvSpPr>
        <p:spPr>
          <a:xfrm>
            <a:off x="1627481" y="1674518"/>
            <a:ext cx="9275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Сеттер</a:t>
            </a: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664CDAF-D76C-6ED5-7A19-721E65B4F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956" y="2130425"/>
            <a:ext cx="6637866" cy="4102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B393B3-27E2-43A4-BF8E-8759ABD1A935}"/>
              </a:ext>
            </a:extLst>
          </p:cNvPr>
          <p:cNvSpPr txBox="1"/>
          <p:nvPr/>
        </p:nvSpPr>
        <p:spPr>
          <a:xfrm>
            <a:off x="4666074" y="1674518"/>
            <a:ext cx="66660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Создаем пулю (есть 4 варианта, они не сильно отличаются)</a:t>
            </a:r>
          </a:p>
        </p:txBody>
      </p:sp>
    </p:spTree>
    <p:extLst>
      <p:ext uri="{BB962C8B-B14F-4D97-AF65-F5344CB8AC3E}">
        <p14:creationId xmlns:p14="http://schemas.microsoft.com/office/powerpoint/2010/main" val="224191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63818-8F97-C1BB-D484-E28371AB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96514"/>
          </a:xfrm>
        </p:spPr>
        <p:txBody>
          <a:bodyPr/>
          <a:lstStyle/>
          <a:p>
            <a:pPr algn="ctr"/>
            <a:r>
              <a:rPr lang="ru-RU" dirty="0" err="1"/>
              <a:t>Hp_bar</a:t>
            </a: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BE02F22-CE5B-58A8-6C2D-64F783B92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23" y="2403944"/>
            <a:ext cx="7221125" cy="24075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D249C7-2996-E6CD-CFFB-4BBD2CA090BA}"/>
              </a:ext>
            </a:extLst>
          </p:cNvPr>
          <p:cNvSpPr txBox="1"/>
          <p:nvPr/>
        </p:nvSpPr>
        <p:spPr>
          <a:xfrm>
            <a:off x="5051777" y="1928518"/>
            <a:ext cx="20470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Метод отрисовки</a:t>
            </a:r>
          </a:p>
        </p:txBody>
      </p:sp>
    </p:spTree>
    <p:extLst>
      <p:ext uri="{BB962C8B-B14F-4D97-AF65-F5344CB8AC3E}">
        <p14:creationId xmlns:p14="http://schemas.microsoft.com/office/powerpoint/2010/main" val="266326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6F13E-EDB4-FA53-401C-5B3CD730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02440"/>
          </a:xfrm>
        </p:spPr>
        <p:txBody>
          <a:bodyPr/>
          <a:lstStyle/>
          <a:p>
            <a:pPr algn="ctr"/>
            <a:r>
              <a:rPr lang="ru-RU" dirty="0"/>
              <a:t>Level_1</a:t>
            </a: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33E2872-A2A0-3E04-5817-647DD8F3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2" y="2037368"/>
            <a:ext cx="5386682" cy="2096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017DC5-EC06-0674-9873-C27BFA807250}"/>
              </a:ext>
            </a:extLst>
          </p:cNvPr>
          <p:cNvSpPr txBox="1"/>
          <p:nvPr/>
        </p:nvSpPr>
        <p:spPr>
          <a:xfrm>
            <a:off x="2050814" y="1382888"/>
            <a:ext cx="16425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Конец уровня</a:t>
            </a: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8891840-F541-C181-4FD4-FCB24C0E8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252" y="2034346"/>
            <a:ext cx="3599274" cy="4595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8A3ACA-A224-D769-33D2-3EE4E6524A3F}"/>
              </a:ext>
            </a:extLst>
          </p:cNvPr>
          <p:cNvSpPr txBox="1"/>
          <p:nvPr/>
        </p:nvSpPr>
        <p:spPr>
          <a:xfrm>
            <a:off x="8363184" y="1382888"/>
            <a:ext cx="25550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Пересоздание уровня</a:t>
            </a:r>
          </a:p>
        </p:txBody>
      </p:sp>
    </p:spTree>
    <p:extLst>
      <p:ext uri="{BB962C8B-B14F-4D97-AF65-F5344CB8AC3E}">
        <p14:creationId xmlns:p14="http://schemas.microsoft.com/office/powerpoint/2010/main" val="421150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BB324-F3BB-81A1-B2EA-7EA97685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593032"/>
          </a:xfrm>
        </p:spPr>
        <p:txBody>
          <a:bodyPr/>
          <a:lstStyle/>
          <a:p>
            <a:pPr algn="ctr"/>
            <a:r>
              <a:rPr lang="ru-RU" dirty="0"/>
              <a:t>Эти методы мы уже видели</a:t>
            </a: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94F2CFA-7A8B-7851-6037-153F6EA6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37" y="1382835"/>
            <a:ext cx="6882458" cy="2568331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D889186-95AE-3D2C-EC4A-D4AB1CD54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914" y="4052183"/>
            <a:ext cx="2678172" cy="2497784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3758077-6213-3420-80EF-8A2E20D42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956" y="1340785"/>
            <a:ext cx="4944532" cy="521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39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B5820-D899-EC85-C0B5-1A0B3060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11847"/>
          </a:xfrm>
        </p:spPr>
        <p:txBody>
          <a:bodyPr/>
          <a:lstStyle/>
          <a:p>
            <a:pPr algn="ctr"/>
            <a:r>
              <a:rPr lang="ru-RU" dirty="0"/>
              <a:t>Lvl1_bullet_pattern</a:t>
            </a: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4274938-430E-888B-55E8-45C122812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45" y="2614870"/>
            <a:ext cx="3825051" cy="24278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0CBD0C-AB73-9298-9638-396DBD14BE30}"/>
              </a:ext>
            </a:extLst>
          </p:cNvPr>
          <p:cNvSpPr txBox="1"/>
          <p:nvPr/>
        </p:nvSpPr>
        <p:spPr>
          <a:xfrm>
            <a:off x="2285999" y="1966148"/>
            <a:ext cx="6829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Нет.</a:t>
            </a: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51F90B4-86D6-A2C8-5C1B-4D7EC0EA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955" y="2617114"/>
            <a:ext cx="3721570" cy="3401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45DC4-39C3-0003-F80F-FF0FB4085A62}"/>
              </a:ext>
            </a:extLst>
          </p:cNvPr>
          <p:cNvSpPr txBox="1"/>
          <p:nvPr/>
        </p:nvSpPr>
        <p:spPr>
          <a:xfrm>
            <a:off x="8927629" y="1966148"/>
            <a:ext cx="13038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Точно нет.</a:t>
            </a:r>
          </a:p>
        </p:txBody>
      </p:sp>
    </p:spTree>
    <p:extLst>
      <p:ext uri="{BB962C8B-B14F-4D97-AF65-F5344CB8AC3E}">
        <p14:creationId xmlns:p14="http://schemas.microsoft.com/office/powerpoint/2010/main" val="357191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0DB98-C506-EFCA-5E2D-F2AC43F8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0662"/>
          </a:xfrm>
        </p:spPr>
        <p:txBody>
          <a:bodyPr/>
          <a:lstStyle/>
          <a:p>
            <a:pPr algn="ctr"/>
            <a:r>
              <a:rPr lang="ru-RU" dirty="0" err="1"/>
              <a:t>Score</a:t>
            </a: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11D781E-3EBA-A0A4-3CCB-9911C1E7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44" y="2399544"/>
            <a:ext cx="2903125" cy="1560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92C4DA-7715-49AF-5069-3E482B269714}"/>
              </a:ext>
            </a:extLst>
          </p:cNvPr>
          <p:cNvSpPr txBox="1"/>
          <p:nvPr/>
        </p:nvSpPr>
        <p:spPr>
          <a:xfrm>
            <a:off x="1053629" y="1834444"/>
            <a:ext cx="223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Что надо выводить</a:t>
            </a: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EC59E5B-044D-5EA6-0396-9321D02C1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166" y="2397007"/>
            <a:ext cx="2137668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538DB-4F82-8295-077E-0C11FEA2A630}"/>
              </a:ext>
            </a:extLst>
          </p:cNvPr>
          <p:cNvSpPr txBox="1"/>
          <p:nvPr/>
        </p:nvSpPr>
        <p:spPr>
          <a:xfrm>
            <a:off x="5559777" y="1834444"/>
            <a:ext cx="10780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/>
              <a:t>Рестарт</a:t>
            </a:r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097FA32-0E88-19BB-823C-A7A47A93D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769" y="2397511"/>
            <a:ext cx="4408313" cy="15643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787332-7BF3-3EA0-3D42-DF0333FBFD7A}"/>
              </a:ext>
            </a:extLst>
          </p:cNvPr>
          <p:cNvSpPr txBox="1"/>
          <p:nvPr/>
        </p:nvSpPr>
        <p:spPr>
          <a:xfrm>
            <a:off x="9191036" y="1834444"/>
            <a:ext cx="10498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Рисуем</a:t>
            </a:r>
          </a:p>
        </p:txBody>
      </p:sp>
    </p:spTree>
    <p:extLst>
      <p:ext uri="{BB962C8B-B14F-4D97-AF65-F5344CB8AC3E}">
        <p14:creationId xmlns:p14="http://schemas.microsoft.com/office/powerpoint/2010/main" val="675526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C89AD-76F8-1EA6-0F8E-BC652AC3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21254"/>
          </a:xfrm>
        </p:spPr>
        <p:txBody>
          <a:bodyPr/>
          <a:lstStyle/>
          <a:p>
            <a:pPr algn="ctr"/>
            <a:r>
              <a:rPr lang="ru-RU" dirty="0" err="1"/>
              <a:t>Finish</a:t>
            </a: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4734356-B4AC-706B-EEB3-4060488A9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6" y="627019"/>
            <a:ext cx="4191941" cy="4042331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8794286-7342-1F8E-13C6-EC68E806F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919" y="623074"/>
            <a:ext cx="4521199" cy="4031406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F6777AF-4A6F-657D-3906-48B471890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771" y="3667788"/>
            <a:ext cx="3232385" cy="3106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97E8EB-27AF-DD23-CF3F-CAB505A4095E}"/>
              </a:ext>
            </a:extLst>
          </p:cNvPr>
          <p:cNvSpPr txBox="1"/>
          <p:nvPr/>
        </p:nvSpPr>
        <p:spPr>
          <a:xfrm>
            <a:off x="2154295" y="188147"/>
            <a:ext cx="363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156D1-72BE-0E3A-49FC-54A8D968EFF6}"/>
              </a:ext>
            </a:extLst>
          </p:cNvPr>
          <p:cNvSpPr txBox="1"/>
          <p:nvPr/>
        </p:nvSpPr>
        <p:spPr>
          <a:xfrm>
            <a:off x="9746074" y="188147"/>
            <a:ext cx="363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542B3-BDBA-36AF-7744-B4F7D5A00A9F}"/>
              </a:ext>
            </a:extLst>
          </p:cNvPr>
          <p:cNvSpPr txBox="1"/>
          <p:nvPr/>
        </p:nvSpPr>
        <p:spPr>
          <a:xfrm>
            <a:off x="5889036" y="3245555"/>
            <a:ext cx="3254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68851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 descr="Изображение выглядит как пол, обувь&#10;&#10;Автоматически созданное описание">
            <a:extLst>
              <a:ext uri="{FF2B5EF4-FFF2-40B4-BE49-F238E27FC236}">
                <a16:creationId xmlns:a16="http://schemas.microsoft.com/office/drawing/2014/main" id="{1190524C-91FB-DE6C-D379-14EFD0E81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-801"/>
            <a:ext cx="12188236" cy="682197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8816B-8678-5823-652C-84258FB2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C8EAE3-AFAC-AF98-E8A4-7C4E3DE79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</a:rPr>
              <a:t>Мне нечего сказать</a:t>
            </a:r>
          </a:p>
        </p:txBody>
      </p:sp>
    </p:spTree>
    <p:extLst>
      <p:ext uri="{BB962C8B-B14F-4D97-AF65-F5344CB8AC3E}">
        <p14:creationId xmlns:p14="http://schemas.microsoft.com/office/powerpoint/2010/main" val="367436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51536-E36A-8838-05D7-E04B5303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11974" cy="1477328"/>
          </a:xfrm>
        </p:spPr>
        <p:txBody>
          <a:bodyPr wrap="square" anchor="ctr"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 err="1"/>
              <a:t>LibGDX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77C9BD-E87B-AAEB-7E4A-8846ADC0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6911975" cy="3216273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ru-RU" err="1"/>
              <a:t>LibGDX</a:t>
            </a:r>
            <a:r>
              <a:rPr lang="ru-RU"/>
              <a:t> - довольно функциональный фреймворк, но, как и свойственно всем фреймворкам, с ним сложнее тестировать приложения чем на движке. Но если разобраться, на нем приятно работать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9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9324E-A2E8-5654-1855-BD9414ED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983274"/>
            <a:ext cx="6344471" cy="574217"/>
          </a:xfrm>
        </p:spPr>
        <p:txBody>
          <a:bodyPr/>
          <a:lstStyle/>
          <a:p>
            <a:r>
              <a:rPr lang="ru-RU" dirty="0"/>
              <a:t>Идея проекта и </a:t>
            </a:r>
            <a:r>
              <a:rPr lang="ru-RU" dirty="0" err="1"/>
              <a:t>т.д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530AD3-2F8C-FD3B-15C3-C3555A7A5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3275378"/>
            <a:ext cx="6701956" cy="1656338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FFFF">
                    <a:alpha val="58000"/>
                  </a:srgbClr>
                </a:solidFill>
              </a:rPr>
              <a:t>Буду честен, идея - не нова, и является смесью уровня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FFFFFF">
                    <a:alpha val="58000"/>
                  </a:srgbClr>
                </a:solidFill>
              </a:rPr>
              <a:t> из </a:t>
            </a:r>
            <a:r>
              <a:rPr lang="ru-RU" dirty="0" err="1">
                <a:solidFill>
                  <a:srgbClr val="FFFFFF">
                    <a:alpha val="58000"/>
                  </a:srgbClr>
                </a:solidFill>
              </a:rPr>
              <a:t>geometry</a:t>
            </a:r>
            <a:r>
              <a:rPr lang="ru-RU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ru-RU" dirty="0" err="1">
                <a:solidFill>
                  <a:srgbClr val="FFFFFF">
                    <a:alpha val="58000"/>
                  </a:srgbClr>
                </a:solidFill>
              </a:rPr>
              <a:t>dash</a:t>
            </a:r>
            <a:r>
              <a:rPr lang="ru-RU" dirty="0">
                <a:solidFill>
                  <a:srgbClr val="FFFFFF">
                    <a:alpha val="58000"/>
                  </a:srgbClr>
                </a:solidFill>
              </a:rPr>
              <a:t> "</a:t>
            </a:r>
            <a:r>
              <a:rPr lang="ru-RU" dirty="0" err="1">
                <a:solidFill>
                  <a:srgbClr val="FFFFFF">
                    <a:alpha val="58000"/>
                  </a:srgbClr>
                </a:solidFill>
              </a:rPr>
              <a:t>hallucination</a:t>
            </a:r>
            <a:r>
              <a:rPr lang="ru-RU" dirty="0">
                <a:solidFill>
                  <a:srgbClr val="FFFFFF">
                    <a:alpha val="58000"/>
                  </a:srgbClr>
                </a:solidFill>
              </a:rPr>
              <a:t>" и </a:t>
            </a:r>
            <a:r>
              <a:rPr lang="ru-RU" dirty="0" err="1">
                <a:solidFill>
                  <a:srgbClr val="FFFFFF">
                    <a:alpha val="58000"/>
                  </a:srgbClr>
                </a:solidFill>
              </a:rPr>
              <a:t>osu!mania</a:t>
            </a:r>
            <a:r>
              <a:rPr lang="ru-RU" dirty="0">
                <a:solidFill>
                  <a:srgbClr val="FFFFFF">
                    <a:alpha val="58000"/>
                  </a:srgbClr>
                </a:solidFill>
              </a:rPr>
              <a:t>. Идея</a:t>
            </a:r>
          </a:p>
          <a:p>
            <a:pPr marL="0" indent="0">
              <a:buNone/>
            </a:pPr>
            <a:r>
              <a:rPr lang="ru-RU" dirty="0">
                <a:solidFill>
                  <a:srgbClr val="FFFFFF">
                    <a:alpha val="58000"/>
                  </a:srgbClr>
                </a:solidFill>
              </a:rPr>
              <a:t> была взята т.к. не является чем-то сложным в</a:t>
            </a:r>
            <a:endParaRPr lang="ru-RU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FFFF">
                    <a:alpha val="58000"/>
                  </a:srgbClr>
                </a:solidFill>
              </a:rPr>
              <a:t> исполнении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0C733DF-8947-FA47-0DDC-3CFB57898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438" y="362132"/>
            <a:ext cx="4812828" cy="2417809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921FEA8-A942-DCF3-7DEA-1EB5FD1DB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214" y="3229766"/>
            <a:ext cx="2451571" cy="3258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C3744D-DBC7-14F4-3066-351FA7310ECD}"/>
              </a:ext>
            </a:extLst>
          </p:cNvPr>
          <p:cNvSpPr txBox="1"/>
          <p:nvPr/>
        </p:nvSpPr>
        <p:spPr>
          <a:xfrm>
            <a:off x="8090371" y="27845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err="1"/>
              <a:t>Hallucination</a:t>
            </a:r>
            <a:r>
              <a:rPr lang="ru-RU" dirty="0"/>
              <a:t> (</a:t>
            </a:r>
            <a:r>
              <a:rPr lang="ru-RU" sz="1600" dirty="0">
                <a:solidFill>
                  <a:srgbClr val="F1F1F1"/>
                </a:solidFill>
                <a:ea typeface="+mn-lt"/>
                <a:cs typeface="+mn-lt"/>
              </a:rPr>
              <a:t>82395062)</a:t>
            </a:r>
            <a:endParaRPr lang="ru-RU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6B475-0E6E-7FF1-4B9A-EB1219485546}"/>
              </a:ext>
            </a:extLst>
          </p:cNvPr>
          <p:cNvSpPr txBox="1"/>
          <p:nvPr/>
        </p:nvSpPr>
        <p:spPr>
          <a:xfrm>
            <a:off x="8795925" y="6491111"/>
            <a:ext cx="13320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 err="1"/>
              <a:t>Osu!mania</a:t>
            </a:r>
          </a:p>
        </p:txBody>
      </p:sp>
    </p:spTree>
    <p:extLst>
      <p:ext uri="{BB962C8B-B14F-4D97-AF65-F5344CB8AC3E}">
        <p14:creationId xmlns:p14="http://schemas.microsoft.com/office/powerpoint/2010/main" val="243196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EECB93-933C-477B-BC7D-C2F2F627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скульптура&#10;&#10;Автоматически созданное описание">
            <a:extLst>
              <a:ext uri="{FF2B5EF4-FFF2-40B4-BE49-F238E27FC236}">
                <a16:creationId xmlns:a16="http://schemas.microsoft.com/office/drawing/2014/main" id="{31DA20F6-6816-2ECD-7C8D-605B972FB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93" r="1" b="2788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CEACB-3491-B9AA-6D04-C6A2C317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55847"/>
            <a:ext cx="5015638" cy="206855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Основной 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8F1CD-5083-F74E-4B95-931928845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3830398"/>
            <a:ext cx="5015638" cy="1633364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 algn="ctr">
              <a:buNone/>
            </a:pPr>
            <a:r>
              <a:rPr lang="en-US" sz="2800" dirty="0" err="1">
                <a:solidFill>
                  <a:schemeClr val="tx1"/>
                </a:solidFill>
              </a:rPr>
              <a:t>Ну</a:t>
            </a:r>
            <a:r>
              <a:rPr lang="en-US" sz="2800" dirty="0">
                <a:solidFill>
                  <a:schemeClr val="tx1"/>
                </a:solidFill>
              </a:rPr>
              <a:t> а </a:t>
            </a:r>
            <a:r>
              <a:rPr lang="en-US" sz="2800" dirty="0" err="1">
                <a:solidFill>
                  <a:schemeClr val="tx1"/>
                </a:solidFill>
              </a:rPr>
              <a:t>че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нет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то</a:t>
            </a:r>
            <a:r>
              <a:rPr lang="en-US" sz="2800" dirty="0">
                <a:solidFill>
                  <a:schemeClr val="tx1"/>
                </a:solidFill>
              </a:rPr>
              <a:t>? </a:t>
            </a:r>
            <a:r>
              <a:rPr lang="en-US" sz="2800" dirty="0" err="1">
                <a:solidFill>
                  <a:schemeClr val="tx1"/>
                </a:solidFill>
              </a:rPr>
              <a:t>Рассказывать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все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равно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не</a:t>
            </a:r>
            <a:r>
              <a:rPr lang="en-US" sz="2800" dirty="0">
                <a:solidFill>
                  <a:schemeClr val="tx1"/>
                </a:solidFill>
              </a:rPr>
              <a:t> о </a:t>
            </a:r>
            <a:r>
              <a:rPr lang="en-US" sz="2800" dirty="0" err="1">
                <a:solidFill>
                  <a:schemeClr val="tx1"/>
                </a:solidFill>
              </a:rPr>
              <a:t>чем</a:t>
            </a:r>
            <a:r>
              <a:rPr lang="en-US" sz="2800" dirty="0">
                <a:solidFill>
                  <a:schemeClr val="tx1"/>
                </a:solidFill>
              </a:rPr>
              <a:t>, а </a:t>
            </a:r>
            <a:r>
              <a:rPr lang="en-US" sz="2800" dirty="0" err="1">
                <a:solidFill>
                  <a:schemeClr val="tx1"/>
                </a:solidFill>
              </a:rPr>
              <a:t>зарплату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отрабатывать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надо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50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D6515-AB66-2B67-6556-580A85EE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ru-RU" dirty="0"/>
              <a:t>Управление</a:t>
            </a:r>
          </a:p>
        </p:txBody>
      </p:sp>
      <p:pic>
        <p:nvPicPr>
          <p:cNvPr id="4" name="Рисунок 4" descr="Изображение выглядит как человек, ношение, автомат&#10;&#10;Автоматически созданное описание">
            <a:extLst>
              <a:ext uri="{FF2B5EF4-FFF2-40B4-BE49-F238E27FC236}">
                <a16:creationId xmlns:a16="http://schemas.microsoft.com/office/drawing/2014/main" id="{EC6F20C7-49A5-6EBE-EF24-B03B3CE3B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87" r="11986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87B3529-A776-19B9-87D0-CC5687D20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ОТДЕЛЬНЫЙ СЛАЙД НА 2 КНОПКИ, ЭТО ТО ЧЕГО МЫ ЖДАЛИ 1000 ЛЕТ!!!</a:t>
            </a:r>
          </a:p>
          <a:p>
            <a:pPr marL="0" indent="0">
              <a:buNone/>
            </a:pPr>
            <a:r>
              <a:rPr lang="ru-RU" dirty="0"/>
              <a:t>В общем, F для левой части, J для правой (управление </a:t>
            </a:r>
            <a:r>
              <a:rPr lang="ru-RU" dirty="0" err="1"/>
              <a:t>muse</a:t>
            </a:r>
            <a:r>
              <a:rPr lang="ru-RU" dirty="0"/>
              <a:t> </a:t>
            </a:r>
            <a:r>
              <a:rPr lang="ru-RU" dirty="0" err="1"/>
              <a:t>dash</a:t>
            </a:r>
            <a:r>
              <a:rPr lang="ru-RU" dirty="0"/>
              <a:t>-а привет).</a:t>
            </a:r>
          </a:p>
        </p:txBody>
      </p:sp>
    </p:spTree>
    <p:extLst>
      <p:ext uri="{BB962C8B-B14F-4D97-AF65-F5344CB8AC3E}">
        <p14:creationId xmlns:p14="http://schemas.microsoft.com/office/powerpoint/2010/main" val="343783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5C5297-7623-44A6-B13A-4424C8257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E46BD-1D93-4B75-A1AD-F8DCF32C3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015229A1-B524-F42D-B765-4D936AF52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2" r="12819" b="-2"/>
          <a:stretch/>
        </p:blipFill>
        <p:spPr>
          <a:xfrm>
            <a:off x="647479" y="585438"/>
            <a:ext cx="5437859" cy="5358727"/>
          </a:xfrm>
          <a:custGeom>
            <a:avLst/>
            <a:gdLst/>
            <a:ahLst/>
            <a:cxnLst/>
            <a:rect l="l" t="t" r="r" b="b"/>
            <a:pathLst>
              <a:path w="5437859" h="5358727">
                <a:moveTo>
                  <a:pt x="2442245" y="12"/>
                </a:moveTo>
                <a:cubicBezTo>
                  <a:pt x="2708249" y="-1139"/>
                  <a:pt x="3417096" y="86121"/>
                  <a:pt x="3772502" y="222641"/>
                </a:cubicBezTo>
                <a:cubicBezTo>
                  <a:pt x="4178135" y="378663"/>
                  <a:pt x="4516888" y="502516"/>
                  <a:pt x="4794198" y="943240"/>
                </a:cubicBezTo>
                <a:cubicBezTo>
                  <a:pt x="5070964" y="1383427"/>
                  <a:pt x="5480948" y="2332430"/>
                  <a:pt x="5434186" y="2864301"/>
                </a:cubicBezTo>
                <a:cubicBezTo>
                  <a:pt x="5387424" y="3395099"/>
                  <a:pt x="5199832" y="3941446"/>
                  <a:pt x="4762661" y="4378953"/>
                </a:cubicBezTo>
                <a:cubicBezTo>
                  <a:pt x="4309722" y="4878654"/>
                  <a:pt x="3935081" y="5128505"/>
                  <a:pt x="3497910" y="5222333"/>
                </a:cubicBezTo>
                <a:cubicBezTo>
                  <a:pt x="3184713" y="5265762"/>
                  <a:pt x="2870973" y="5385861"/>
                  <a:pt x="2557776" y="5353156"/>
                </a:cubicBezTo>
                <a:cubicBezTo>
                  <a:pt x="2244579" y="5320450"/>
                  <a:pt x="1751402" y="5242707"/>
                  <a:pt x="1374043" y="5019128"/>
                </a:cubicBezTo>
                <a:cubicBezTo>
                  <a:pt x="1108696" y="4831472"/>
                  <a:pt x="796586" y="4519963"/>
                  <a:pt x="483933" y="4019189"/>
                </a:cubicBezTo>
                <a:cubicBezTo>
                  <a:pt x="171824" y="3582755"/>
                  <a:pt x="0" y="3082518"/>
                  <a:pt x="0" y="2536171"/>
                </a:cubicBezTo>
                <a:cubicBezTo>
                  <a:pt x="0" y="2411246"/>
                  <a:pt x="296885" y="1177542"/>
                  <a:pt x="749280" y="771132"/>
                </a:cubicBezTo>
                <a:cubicBezTo>
                  <a:pt x="1202764" y="365259"/>
                  <a:pt x="1858520" y="99860"/>
                  <a:pt x="2357678" y="6032"/>
                </a:cubicBezTo>
                <a:cubicBezTo>
                  <a:pt x="2375281" y="2145"/>
                  <a:pt x="2404244" y="176"/>
                  <a:pt x="2442245" y="12"/>
                </a:cubicBez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A9E2A-DBA2-94EC-2636-459CFFEF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555" y="738070"/>
            <a:ext cx="5636527" cy="279573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Подсчет очков и оценки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6AC91-A278-F23E-59D6-9BF2B8F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4018547"/>
            <a:ext cx="5015638" cy="2298938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 algn="ctr">
              <a:buNone/>
            </a:pPr>
            <a:r>
              <a:rPr lang="en-US" sz="2800" dirty="0" err="1"/>
              <a:t>Механика</a:t>
            </a:r>
            <a:r>
              <a:rPr lang="en-US" sz="2800" dirty="0"/>
              <a:t> </a:t>
            </a:r>
            <a:r>
              <a:rPr lang="en-US" sz="2800" dirty="0" err="1"/>
              <a:t>стыреная</a:t>
            </a:r>
            <a:r>
              <a:rPr lang="en-US" sz="2800" dirty="0"/>
              <a:t> </a:t>
            </a:r>
            <a:r>
              <a:rPr lang="en-US" sz="2800" dirty="0" err="1"/>
              <a:t>из</a:t>
            </a:r>
            <a:r>
              <a:rPr lang="en-US" sz="2800" dirty="0"/>
              <a:t> </a:t>
            </a:r>
            <a:r>
              <a:rPr lang="en-US" sz="2800" dirty="0" err="1"/>
              <a:t>осу</a:t>
            </a:r>
            <a:r>
              <a:rPr lang="en-US" sz="2800" dirty="0"/>
              <a:t> </a:t>
            </a:r>
            <a:r>
              <a:rPr lang="en-US" sz="2800" dirty="0" err="1"/>
              <a:t>мании</a:t>
            </a:r>
            <a:r>
              <a:rPr lang="en-US" sz="2800" dirty="0"/>
              <a:t>, </a:t>
            </a:r>
            <a:r>
              <a:rPr lang="en-US" sz="2800" dirty="0" err="1"/>
              <a:t>идем</a:t>
            </a:r>
            <a:r>
              <a:rPr lang="en-US" sz="2800" dirty="0"/>
              <a:t> </a:t>
            </a:r>
            <a:r>
              <a:rPr lang="en-US" sz="2800" dirty="0" err="1"/>
              <a:t>дальше</a:t>
            </a:r>
            <a:r>
              <a:rPr lang="en-US" sz="2800" dirty="0"/>
              <a:t>.</a:t>
            </a:r>
            <a:endParaRPr lang="en-US" sz="2800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1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, небо, на открытом воздухе, дорога&#10;&#10;Автоматически созданное описание">
            <a:extLst>
              <a:ext uri="{FF2B5EF4-FFF2-40B4-BE49-F238E27FC236}">
                <a16:creationId xmlns:a16="http://schemas.microsoft.com/office/drawing/2014/main" id="{81CE27AD-4786-9BC5-2AED-EDAD47F90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" y="-26622"/>
            <a:ext cx="12192815" cy="6886856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DD17A-9081-094A-6289-78EAB393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912884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Разбор кода</a:t>
            </a:r>
            <a:endParaRPr lang="ru-RU" sz="40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83883-ACD2-7A5B-969B-DBB7D84EE05F}"/>
              </a:ext>
            </a:extLst>
          </p:cNvPr>
          <p:cNvSpPr txBox="1"/>
          <p:nvPr/>
        </p:nvSpPr>
        <p:spPr>
          <a:xfrm>
            <a:off x="724370" y="2831629"/>
            <a:ext cx="106454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БЕГИ ПОКА ЕСТЬ ВОЗМОЖНОСТЬ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7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21E79-EAC0-624F-AC33-E91D5528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начала немного базы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267934-19BB-3973-D9FF-FDC62E7D7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10860028" cy="3763597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ru-RU" dirty="0">
                <a:solidFill>
                  <a:srgbClr val="FFFFFF">
                    <a:alpha val="58000"/>
                  </a:srgbClr>
                </a:solidFill>
              </a:rPr>
              <a:t>Метод </a:t>
            </a:r>
            <a:r>
              <a:rPr lang="ru-RU" dirty="0" err="1">
                <a:solidFill>
                  <a:srgbClr val="FFFFFF">
                    <a:alpha val="58000"/>
                  </a:srgbClr>
                </a:solidFill>
              </a:rPr>
              <a:t>create</a:t>
            </a:r>
            <a:r>
              <a:rPr lang="ru-RU" dirty="0">
                <a:solidFill>
                  <a:srgbClr val="FFFFFF">
                    <a:alpha val="58000"/>
                  </a:srgbClr>
                </a:solidFill>
              </a:rPr>
              <a:t> - вызывается при создании класса.</a:t>
            </a:r>
          </a:p>
          <a:p>
            <a:r>
              <a:rPr lang="ru-RU" dirty="0">
                <a:solidFill>
                  <a:srgbClr val="FFFFFF">
                    <a:alpha val="58000"/>
                  </a:srgbClr>
                </a:solidFill>
              </a:rPr>
              <a:t>Метод </a:t>
            </a:r>
            <a:r>
              <a:rPr lang="ru-RU" dirty="0" err="1">
                <a:solidFill>
                  <a:srgbClr val="FFFFFF">
                    <a:alpha val="58000"/>
                  </a:srgbClr>
                </a:solidFill>
              </a:rPr>
              <a:t>render</a:t>
            </a:r>
            <a:r>
              <a:rPr lang="ru-RU" dirty="0">
                <a:solidFill>
                  <a:srgbClr val="FFFFFF">
                    <a:alpha val="58000"/>
                  </a:srgbClr>
                </a:solidFill>
              </a:rPr>
              <a:t> - вызывается каждый кадр.</a:t>
            </a:r>
          </a:p>
          <a:p>
            <a:r>
              <a:rPr lang="ru-RU" dirty="0">
                <a:solidFill>
                  <a:srgbClr val="FFFFFF">
                    <a:alpha val="58000"/>
                  </a:srgbClr>
                </a:solidFill>
              </a:rPr>
              <a:t>Метод </a:t>
            </a:r>
            <a:r>
              <a:rPr lang="ru-RU" dirty="0" err="1">
                <a:solidFill>
                  <a:srgbClr val="FFFFFF">
                    <a:alpha val="58000"/>
                  </a:srgbClr>
                </a:solidFill>
              </a:rPr>
              <a:t>dispose</a:t>
            </a:r>
            <a:r>
              <a:rPr lang="ru-RU" dirty="0">
                <a:solidFill>
                  <a:srgbClr val="FFFFFF">
                    <a:alpha val="58000"/>
                  </a:srgbClr>
                </a:solidFill>
              </a:rPr>
              <a:t> - вызывается при закрытии.</a:t>
            </a:r>
          </a:p>
          <a:p>
            <a:r>
              <a:rPr lang="ru-RU" dirty="0" err="1">
                <a:solidFill>
                  <a:srgbClr val="FFFFFF">
                    <a:alpha val="58000"/>
                  </a:srgbClr>
                </a:solidFill>
              </a:rPr>
              <a:t>SpriteBatch</a:t>
            </a:r>
            <a:r>
              <a:rPr lang="ru-RU" dirty="0">
                <a:solidFill>
                  <a:srgbClr val="FFFFFF">
                    <a:alpha val="58000"/>
                  </a:srgbClr>
                </a:solidFill>
              </a:rPr>
              <a:t> - "холст для рисования" или же где происходит вся отрисовка.</a:t>
            </a:r>
          </a:p>
          <a:p>
            <a:r>
              <a:rPr lang="ru-RU" dirty="0" err="1">
                <a:solidFill>
                  <a:srgbClr val="FFFFFF">
                    <a:alpha val="58000"/>
                  </a:srgbClr>
                </a:solidFill>
              </a:rPr>
              <a:t>Texture</a:t>
            </a:r>
            <a:r>
              <a:rPr lang="ru-RU" dirty="0">
                <a:solidFill>
                  <a:srgbClr val="FFFFFF">
                    <a:alpha val="58000"/>
                  </a:srgbClr>
                </a:solidFill>
              </a:rPr>
              <a:t> и Sprite - фотографии с разным функционалом. Sprite функциональнее </a:t>
            </a:r>
            <a:r>
              <a:rPr lang="ru-RU" dirty="0" err="1">
                <a:solidFill>
                  <a:srgbClr val="FFFFFF">
                    <a:alpha val="58000"/>
                  </a:srgbClr>
                </a:solidFill>
              </a:rPr>
              <a:t>Texture</a:t>
            </a:r>
            <a:r>
              <a:rPr lang="ru-RU" dirty="0">
                <a:solidFill>
                  <a:srgbClr val="FFFFFF">
                    <a:alpha val="58000"/>
                  </a:srgbClr>
                </a:solidFill>
              </a:rPr>
              <a:t>.</a:t>
            </a:r>
          </a:p>
          <a:p>
            <a:r>
              <a:rPr lang="ru-RU" dirty="0">
                <a:solidFill>
                  <a:srgbClr val="FFFFFF">
                    <a:alpha val="58000"/>
                  </a:srgbClr>
                </a:solidFill>
              </a:rPr>
              <a:t>Animation – </a:t>
            </a:r>
            <a:r>
              <a:rPr lang="ru-RU" dirty="0" err="1">
                <a:solidFill>
                  <a:srgbClr val="FFFFFF">
                    <a:alpha val="58000"/>
                  </a:srgbClr>
                </a:solidFill>
              </a:rPr>
              <a:t>ArrayList</a:t>
            </a:r>
            <a:r>
              <a:rPr lang="ru-RU" dirty="0">
                <a:solidFill>
                  <a:srgbClr val="FFFFFF">
                    <a:alpha val="58000"/>
                  </a:srgbClr>
                </a:solidFill>
              </a:rPr>
              <a:t> текстур.</a:t>
            </a:r>
          </a:p>
          <a:p>
            <a:r>
              <a:rPr lang="ru-RU" dirty="0" err="1">
                <a:solidFill>
                  <a:srgbClr val="FFFFFF">
                    <a:alpha val="58000"/>
                  </a:srgbClr>
                </a:solidFill>
              </a:rPr>
              <a:t>ButmapFont</a:t>
            </a:r>
            <a:r>
              <a:rPr lang="ru-RU" dirty="0">
                <a:solidFill>
                  <a:srgbClr val="FFFFFF">
                    <a:alpha val="58000"/>
                  </a:srgbClr>
                </a:solidFill>
              </a:rPr>
              <a:t> - шрифт.</a:t>
            </a:r>
          </a:p>
        </p:txBody>
      </p:sp>
    </p:spTree>
    <p:extLst>
      <p:ext uri="{BB962C8B-B14F-4D97-AF65-F5344CB8AC3E}">
        <p14:creationId xmlns:p14="http://schemas.microsoft.com/office/powerpoint/2010/main" val="331184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DE60E94-F4D3-4D77-F162-EA90A5A69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5" y="2997276"/>
            <a:ext cx="3458736" cy="856908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24EC30-0586-4F1D-973C-CBFA9C7D2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324" y="2998565"/>
            <a:ext cx="2864004" cy="862934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D6D7A49-B098-7DFE-12BB-73E2539AE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1" y="2994383"/>
            <a:ext cx="4276606" cy="247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953C9A-0F5C-FDBF-D4E3-CAC7CE0DE4C6}"/>
              </a:ext>
            </a:extLst>
          </p:cNvPr>
          <p:cNvSpPr txBox="1"/>
          <p:nvPr/>
        </p:nvSpPr>
        <p:spPr>
          <a:xfrm>
            <a:off x="3857037" y="404518"/>
            <a:ext cx="36369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dirty="0" err="1"/>
              <a:t>DesktopLauncher</a:t>
            </a:r>
            <a:endParaRPr lang="ru-RU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22CB4-BDCD-7D81-27CE-5A878B5A3952}"/>
              </a:ext>
            </a:extLst>
          </p:cNvPr>
          <p:cNvSpPr txBox="1"/>
          <p:nvPr/>
        </p:nvSpPr>
        <p:spPr>
          <a:xfrm>
            <a:off x="1599258" y="3988740"/>
            <a:ext cx="7676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 err="1"/>
              <a:t>Main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42AC1-3BED-3950-EA71-4FCD9CF10208}"/>
              </a:ext>
            </a:extLst>
          </p:cNvPr>
          <p:cNvSpPr txBox="1"/>
          <p:nvPr/>
        </p:nvSpPr>
        <p:spPr>
          <a:xfrm>
            <a:off x="5333999" y="3988740"/>
            <a:ext cx="974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 err="1"/>
              <a:t>create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F5ACE-86F2-1693-CCEC-FF6A8015D3D6}"/>
              </a:ext>
            </a:extLst>
          </p:cNvPr>
          <p:cNvSpPr txBox="1"/>
          <p:nvPr/>
        </p:nvSpPr>
        <p:spPr>
          <a:xfrm>
            <a:off x="9416814" y="5672666"/>
            <a:ext cx="9840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 err="1"/>
              <a:t>render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35475-592A-00EF-0779-79D0A44B832B}"/>
              </a:ext>
            </a:extLst>
          </p:cNvPr>
          <p:cNvSpPr txBox="1"/>
          <p:nvPr/>
        </p:nvSpPr>
        <p:spPr>
          <a:xfrm>
            <a:off x="1091259" y="2549407"/>
            <a:ext cx="17836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Создаем окно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05B38-90D5-2D89-A75D-544F1BBE76D3}"/>
              </a:ext>
            </a:extLst>
          </p:cNvPr>
          <p:cNvSpPr txBox="1"/>
          <p:nvPr/>
        </p:nvSpPr>
        <p:spPr>
          <a:xfrm>
            <a:off x="4609630" y="2549407"/>
            <a:ext cx="24139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Создаем все нужное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D947A-B96E-3CFB-6541-F428D57DB630}"/>
              </a:ext>
            </a:extLst>
          </p:cNvPr>
          <p:cNvSpPr txBox="1"/>
          <p:nvPr/>
        </p:nvSpPr>
        <p:spPr>
          <a:xfrm>
            <a:off x="8541925" y="25494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"Рисуем" все что надо</a:t>
            </a:r>
          </a:p>
        </p:txBody>
      </p:sp>
    </p:spTree>
    <p:extLst>
      <p:ext uri="{BB962C8B-B14F-4D97-AF65-F5344CB8AC3E}">
        <p14:creationId xmlns:p14="http://schemas.microsoft.com/office/powerpoint/2010/main" val="331180335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1B2130"/>
      </a:dk2>
      <a:lt2>
        <a:srgbClr val="F3F0F0"/>
      </a:lt2>
      <a:accent1>
        <a:srgbClr val="20B4A9"/>
      </a:accent1>
      <a:accent2>
        <a:srgbClr val="1794D5"/>
      </a:accent2>
      <a:accent3>
        <a:srgbClr val="2957E7"/>
      </a:accent3>
      <a:accent4>
        <a:srgbClr val="4B2CD9"/>
      </a:accent4>
      <a:accent5>
        <a:srgbClr val="9929E7"/>
      </a:accent5>
      <a:accent6>
        <a:srgbClr val="D517D3"/>
      </a:accent6>
      <a:hlink>
        <a:srgbClr val="BF3F49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BlobVTI</vt:lpstr>
      <vt:lpstr>Как я работал с LibGDX</vt:lpstr>
      <vt:lpstr>Что такое LibGDX</vt:lpstr>
      <vt:lpstr>Идея проекта и т.д</vt:lpstr>
      <vt:lpstr>Основной функционал</vt:lpstr>
      <vt:lpstr>Управление</vt:lpstr>
      <vt:lpstr>Подсчет очков и оценки</vt:lpstr>
      <vt:lpstr>Разбор кода</vt:lpstr>
      <vt:lpstr>Для начала немного базы</vt:lpstr>
      <vt:lpstr>Презентация PowerPoint</vt:lpstr>
      <vt:lpstr>Player_01</vt:lpstr>
      <vt:lpstr>Bullet_01</vt:lpstr>
      <vt:lpstr>Hp_bar</vt:lpstr>
      <vt:lpstr>Level_1</vt:lpstr>
      <vt:lpstr>Эти методы мы уже видели</vt:lpstr>
      <vt:lpstr>Lvl1_bullet_pattern</vt:lpstr>
      <vt:lpstr>Score</vt:lpstr>
      <vt:lpstr>Finish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517</cp:revision>
  <dcterms:created xsi:type="dcterms:W3CDTF">2023-05-23T19:46:29Z</dcterms:created>
  <dcterms:modified xsi:type="dcterms:W3CDTF">2023-05-24T06:58:40Z</dcterms:modified>
</cp:coreProperties>
</file>