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05-01-2024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4"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1/5/2024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1/5/2024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1/5/2024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1/5/2024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1/5/2024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1/5/2024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1/5/2024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1/5/2024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1/5/2024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1/5/2024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altLang="en-GB" b="1" lang="en-US">
                <a:solidFill>
                  <a:srgbClr val="36363D"/>
                </a:solidFill>
                <a:latin typeface="Arial" panose="020B0604020202020204" pitchFamily="34" charset="0"/>
                <a:cs typeface="Arial" panose="020B0604020202020204" pitchFamily="34" charset="0"/>
              </a:rPr>
              <a:t>K</a:t>
            </a:r>
            <a:r>
              <a:rPr altLang="en-GB" b="1" lang="en-US">
                <a:solidFill>
                  <a:srgbClr val="36363D"/>
                </a:solidFill>
                <a:latin typeface="Arial" panose="020B0604020202020204" pitchFamily="34" charset="0"/>
                <a:cs typeface="Arial" panose="020B0604020202020204" pitchFamily="34" charset="0"/>
              </a:rPr>
              <a:t>E</a:t>
            </a:r>
            <a:r>
              <a:rPr altLang="en-GB" b="1" lang="en-US">
                <a:solidFill>
                  <a:srgbClr val="36363D"/>
                </a:solidFill>
                <a:latin typeface="Arial" panose="020B0604020202020204" pitchFamily="34" charset="0"/>
                <a:cs typeface="Arial" panose="020B0604020202020204" pitchFamily="34" charset="0"/>
              </a:rPr>
              <a:t>Y</a:t>
            </a:r>
            <a:r>
              <a:rPr altLang="en-GB" b="1" lang="en-US">
                <a:solidFill>
                  <a:srgbClr val="36363D"/>
                </a:solidFill>
                <a:latin typeface="Arial" panose="020B0604020202020204" pitchFamily="34" charset="0"/>
                <a:cs typeface="Arial" panose="020B0604020202020204" pitchFamily="34" charset="0"/>
              </a:rPr>
              <a:t>L</a:t>
            </a:r>
            <a:r>
              <a:rPr altLang="en-GB" b="1" lang="en-US">
                <a:solidFill>
                  <a:srgbClr val="36363D"/>
                </a:solidFill>
                <a:latin typeface="Arial" panose="020B0604020202020204" pitchFamily="34" charset="0"/>
                <a:cs typeface="Arial" panose="020B0604020202020204" pitchFamily="34" charset="0"/>
              </a:rPr>
              <a:t>O</a:t>
            </a:r>
            <a:r>
              <a:rPr altLang="en-GB" b="1" lang="en-US">
                <a:solidFill>
                  <a:srgbClr val="36363D"/>
                </a:solidFill>
                <a:latin typeface="Arial" panose="020B0604020202020204" pitchFamily="34" charset="0"/>
                <a:cs typeface="Arial" panose="020B0604020202020204" pitchFamily="34" charset="0"/>
              </a:rPr>
              <a:t>GGER </a:t>
            </a:r>
            <a:r>
              <a:rPr altLang="en-GB" b="1" lang="en-US">
                <a:solidFill>
                  <a:srgbClr val="36363D"/>
                </a:solidFill>
                <a:latin typeface="Arial" panose="020B0604020202020204" pitchFamily="34" charset="0"/>
                <a:cs typeface="Arial" panose="020B0604020202020204" pitchFamily="34" charset="0"/>
              </a:rPr>
              <a:t>S</a:t>
            </a:r>
            <a:r>
              <a:rPr altLang="en-GB" b="1" lang="en-US">
                <a:solidFill>
                  <a:srgbClr val="36363D"/>
                </a:solidFill>
                <a:latin typeface="Arial" panose="020B0604020202020204" pitchFamily="34" charset="0"/>
                <a:cs typeface="Arial" panose="020B0604020202020204" pitchFamily="34" charset="0"/>
              </a:rPr>
              <a:t>E</a:t>
            </a:r>
            <a:r>
              <a:rPr altLang="en-GB" b="1" lang="en-US">
                <a:solidFill>
                  <a:srgbClr val="36363D"/>
                </a:solidFill>
                <a:latin typeface="Arial" panose="020B0604020202020204" pitchFamily="34" charset="0"/>
                <a:cs typeface="Arial" panose="020B0604020202020204" pitchFamily="34" charset="0"/>
              </a:rPr>
              <a:t>C</a:t>
            </a:r>
            <a:r>
              <a:rPr altLang="en-GB" b="1" lang="en-US">
                <a:solidFill>
                  <a:srgbClr val="36363D"/>
                </a:solidFill>
                <a:latin typeface="Arial" panose="020B0604020202020204" pitchFamily="34" charset="0"/>
                <a:cs typeface="Arial" panose="020B0604020202020204" pitchFamily="34" charset="0"/>
              </a:rPr>
              <a:t>U</a:t>
            </a:r>
            <a:r>
              <a:rPr altLang="en-GB" b="1" lang="en-US">
                <a:solidFill>
                  <a:srgbClr val="36363D"/>
                </a:solidFill>
                <a:latin typeface="Arial" panose="020B0604020202020204" pitchFamily="34" charset="0"/>
                <a:cs typeface="Arial" panose="020B0604020202020204" pitchFamily="34" charset="0"/>
              </a:rPr>
              <a:t>R</a:t>
            </a:r>
            <a:r>
              <a:rPr altLang="en-GB" b="1" lang="en-US">
                <a:solidFill>
                  <a:srgbClr val="36363D"/>
                </a:solidFill>
                <a:latin typeface="Arial" panose="020B0604020202020204" pitchFamily="34" charset="0"/>
                <a:cs typeface="Arial" panose="020B0604020202020204" pitchFamily="34" charset="0"/>
              </a:rPr>
              <a:t>ITY </a:t>
            </a:r>
            <a:endParaRPr b="1" lang="en-US">
              <a:solidFill>
                <a:srgbClr val="36363D"/>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637539"/>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412240"/>
          </a:xfrm>
          <a:prstGeom prst="rect"/>
          <a:noFill/>
          <a:ln>
            <a:noFill/>
            <a:prstDash val="solid"/>
          </a:ln>
        </p:spPr>
        <p:txBody>
          <a:bodyPr anchor="t" bIns="45720" lIns="91440" rIns="91440" rtlCol="0" tIns="45720" wrap="square">
            <a:spAutoFit/>
          </a:bodyPr>
          <a:p>
            <a:r>
              <a:rPr altLang="en-GB" b="1" sz="2000" lang="en-US">
                <a:solidFill>
                  <a:schemeClr val="accent1">
                    <a:lumMod val="75000"/>
                  </a:schemeClr>
                </a:solidFill>
                <a:latin typeface="Arial" pitchFamily="34" charset="0"/>
                <a:cs typeface="Arial" pitchFamily="34" charset="0"/>
              </a:rPr>
              <a:t>P</a:t>
            </a:r>
            <a:r>
              <a:rPr altLang="en-GB" b="1" sz="2000" lang="en-US">
                <a:solidFill>
                  <a:schemeClr val="accent1">
                    <a:lumMod val="75000"/>
                  </a:schemeClr>
                </a:solidFill>
                <a:latin typeface="Arial" pitchFamily="34" charset="0"/>
                <a:cs typeface="Arial" pitchFamily="34" charset="0"/>
              </a:rPr>
              <a:t>R</a:t>
            </a:r>
            <a:r>
              <a:rPr altLang="en-GB" b="1" sz="2000" lang="en-US">
                <a:solidFill>
                  <a:schemeClr val="accent1">
                    <a:lumMod val="75000"/>
                  </a:schemeClr>
                </a:solidFill>
                <a:latin typeface="Arial" pitchFamily="34" charset="0"/>
                <a:cs typeface="Arial" pitchFamily="34" charset="0"/>
              </a:rPr>
              <a:t>E</a:t>
            </a:r>
            <a:r>
              <a:rPr altLang="en-GB" b="1" sz="2000" lang="en-US">
                <a:solidFill>
                  <a:schemeClr val="accent1">
                    <a:lumMod val="75000"/>
                  </a:schemeClr>
                </a:solidFill>
                <a:latin typeface="Arial" pitchFamily="34" charset="0"/>
                <a:cs typeface="Arial" pitchFamily="34" charset="0"/>
              </a:rPr>
              <a:t>S</a:t>
            </a:r>
            <a:r>
              <a:rPr altLang="en-GB" b="1" sz="2000" lang="en-US">
                <a:solidFill>
                  <a:schemeClr val="accent1">
                    <a:lumMod val="75000"/>
                  </a:schemeClr>
                </a:solidFill>
                <a:latin typeface="Arial" pitchFamily="34" charset="0"/>
                <a:cs typeface="Arial" pitchFamily="34" charset="0"/>
              </a:rPr>
              <a:t>E</a:t>
            </a:r>
            <a:r>
              <a:rPr altLang="en-GB" b="1" sz="2000" lang="en-US">
                <a:solidFill>
                  <a:schemeClr val="accent1">
                    <a:lumMod val="75000"/>
                  </a:schemeClr>
                </a:solidFill>
                <a:latin typeface="Arial" pitchFamily="34" charset="0"/>
                <a:cs typeface="Arial" pitchFamily="34" charset="0"/>
              </a:rPr>
              <a:t>N</a:t>
            </a:r>
            <a:r>
              <a:rPr altLang="en-GB" b="1" sz="2000" lang="en-US">
                <a:solidFill>
                  <a:schemeClr val="accent1">
                    <a:lumMod val="75000"/>
                  </a:schemeClr>
                </a:solidFill>
                <a:latin typeface="Arial" pitchFamily="34" charset="0"/>
                <a:cs typeface="Arial" pitchFamily="34" charset="0"/>
              </a:rPr>
              <a:t>T</a:t>
            </a:r>
            <a:r>
              <a:rPr altLang="en-GB" b="1" sz="2000" lang="en-US">
                <a:solidFill>
                  <a:schemeClr val="accent1">
                    <a:lumMod val="75000"/>
                  </a:schemeClr>
                </a:solidFill>
                <a:latin typeface="Arial" pitchFamily="34" charset="0"/>
                <a:cs typeface="Arial" pitchFamily="34" charset="0"/>
              </a:rPr>
              <a:t>E</a:t>
            </a:r>
            <a:r>
              <a:rPr altLang="en-GB" b="1" sz="2000" lang="en-US">
                <a:solidFill>
                  <a:schemeClr val="accent1">
                    <a:lumMod val="75000"/>
                  </a:schemeClr>
                </a:solidFill>
                <a:latin typeface="Arial" pitchFamily="34" charset="0"/>
                <a:cs typeface="Arial" pitchFamily="34" charset="0"/>
              </a:rPr>
              <a:t>D</a:t>
            </a:r>
            <a:r>
              <a:rPr altLang="en-GB" b="1" sz="2000" lang="en-US">
                <a:solidFill>
                  <a:schemeClr val="accent1">
                    <a:lumMod val="75000"/>
                  </a:schemeClr>
                </a:solidFill>
                <a:latin typeface="Arial" pitchFamily="34" charset="0"/>
                <a:cs typeface="Arial" pitchFamily="34" charset="0"/>
              </a:rPr>
              <a:t> </a:t>
            </a:r>
            <a:r>
              <a:rPr altLang="en-GB" b="1" sz="2000" lang="en-US">
                <a:solidFill>
                  <a:schemeClr val="accent1">
                    <a:lumMod val="75000"/>
                  </a:schemeClr>
                </a:solidFill>
                <a:latin typeface="Arial" pitchFamily="34" charset="0"/>
                <a:cs typeface="Arial" pitchFamily="34" charset="0"/>
              </a:rPr>
              <a:t>B</a:t>
            </a:r>
            <a:r>
              <a:rPr altLang="en-GB" b="1" sz="2000" lang="en-US">
                <a:solidFill>
                  <a:schemeClr val="accent1">
                    <a:lumMod val="75000"/>
                  </a:schemeClr>
                </a:solidFill>
                <a:latin typeface="Arial" pitchFamily="34" charset="0"/>
                <a:cs typeface="Arial" pitchFamily="34" charset="0"/>
              </a:rPr>
              <a:t>Y</a:t>
            </a:r>
            <a:r>
              <a:rPr altLang="en-GB" b="1" sz="2000" lang="en-US">
                <a:solidFill>
                  <a:schemeClr val="accent1">
                    <a:lumMod val="75000"/>
                  </a:schemeClr>
                </a:solidFill>
                <a:latin typeface="Arial" pitchFamily="34" charset="0"/>
                <a:cs typeface="Arial" pitchFamily="34" charset="0"/>
              </a:rPr>
              <a:t>:</a:t>
            </a:r>
            <a:endParaRPr altLang="en-US" lang="zh-CN"/>
          </a:p>
          <a:p>
            <a:r>
              <a:rPr altLang="en-GB" b="1" sz="2000" lang="en-US">
                <a:solidFill>
                  <a:srgbClr val="FFFFFF"/>
                </a:solidFill>
                <a:latin typeface="Arial" pitchFamily="34" charset="0"/>
                <a:cs typeface="Arial" pitchFamily="34" charset="0"/>
              </a:rPr>
              <a:t>S</a:t>
            </a:r>
            <a:r>
              <a:rPr altLang="en-GB" b="1" sz="2000" lang="en-US">
                <a:solidFill>
                  <a:srgbClr val="FFFFFF"/>
                </a:solidFill>
                <a:latin typeface="Arial" pitchFamily="34" charset="0"/>
                <a:cs typeface="Arial" pitchFamily="34" charset="0"/>
              </a:rPr>
              <a:t>A</a:t>
            </a:r>
            <a:r>
              <a:rPr altLang="en-GB" b="1" sz="2000" lang="en-US">
                <a:solidFill>
                  <a:srgbClr val="FFFFFF"/>
                </a:solidFill>
                <a:latin typeface="Arial" pitchFamily="34" charset="0"/>
                <a:cs typeface="Arial" pitchFamily="34" charset="0"/>
              </a:rPr>
              <a:t>R</a:t>
            </a:r>
            <a:r>
              <a:rPr altLang="en-GB" b="1" sz="2000" lang="en-US">
                <a:solidFill>
                  <a:srgbClr val="FFFFFF"/>
                </a:solidFill>
                <a:latin typeface="Arial" pitchFamily="34" charset="0"/>
                <a:cs typeface="Arial" pitchFamily="34" charset="0"/>
              </a:rPr>
              <a:t>A</a:t>
            </a:r>
            <a:r>
              <a:rPr altLang="en-GB" b="1" sz="2000" lang="en-US">
                <a:solidFill>
                  <a:srgbClr val="FFFFFF"/>
                </a:solidFill>
                <a:latin typeface="Arial" pitchFamily="34" charset="0"/>
                <a:cs typeface="Arial" pitchFamily="34" charset="0"/>
              </a:rPr>
              <a:t>N</a:t>
            </a:r>
            <a:r>
              <a:rPr altLang="en-GB" b="1" sz="2000" lang="en-US">
                <a:solidFill>
                  <a:srgbClr val="FFFFFF"/>
                </a:solidFill>
                <a:latin typeface="Arial" pitchFamily="34" charset="0"/>
                <a:cs typeface="Arial" pitchFamily="34" charset="0"/>
              </a:rPr>
              <a:t> </a:t>
            </a:r>
            <a:r>
              <a:rPr altLang="en-GB" b="1" sz="2000" lang="en-US">
                <a:solidFill>
                  <a:srgbClr val="FFFFFF"/>
                </a:solidFill>
                <a:latin typeface="Arial" pitchFamily="34" charset="0"/>
                <a:cs typeface="Arial" pitchFamily="34" charset="0"/>
              </a:rPr>
              <a:t>R</a:t>
            </a:r>
            <a:r>
              <a:rPr altLang="en-GB" b="1" sz="2000" lang="en-US">
                <a:solidFill>
                  <a:srgbClr val="FFFFFF"/>
                </a:solidFill>
                <a:latin typeface="Arial" pitchFamily="34" charset="0"/>
                <a:cs typeface="Arial" pitchFamily="34" charset="0"/>
              </a:rPr>
              <a:t>A</a:t>
            </a:r>
            <a:r>
              <a:rPr altLang="en-GB" b="1" sz="2000" lang="en-US">
                <a:solidFill>
                  <a:srgbClr val="FFFFFF"/>
                </a:solidFill>
                <a:latin typeface="Arial" pitchFamily="34" charset="0"/>
                <a:cs typeface="Arial" pitchFamily="34" charset="0"/>
              </a:rPr>
              <a:t>J</a:t>
            </a:r>
            <a:r>
              <a:rPr altLang="en-GB" b="1" sz="2000" lang="en-US">
                <a:solidFill>
                  <a:srgbClr val="FFFFFF"/>
                </a:solidFill>
                <a:latin typeface="Arial" pitchFamily="34" charset="0"/>
                <a:cs typeface="Arial" pitchFamily="34" charset="0"/>
              </a:rPr>
              <a:t> </a:t>
            </a:r>
            <a:r>
              <a:rPr altLang="en-GB" b="1" sz="2000" lang="en-US">
                <a:solidFill>
                  <a:srgbClr val="FFFFFF"/>
                </a:solidFill>
                <a:latin typeface="Arial" pitchFamily="34" charset="0"/>
                <a:cs typeface="Arial" pitchFamily="34" charset="0"/>
              </a:rPr>
              <a:t>S</a:t>
            </a:r>
            <a:endParaRPr altLang="en-US" lang="zh-CN"/>
          </a:p>
          <a:p>
            <a:r>
              <a:rPr altLang="en-GB" b="1" sz="2000" lang="en-US">
                <a:solidFill>
                  <a:srgbClr val="FFFFFF"/>
                </a:solidFill>
                <a:latin typeface="Arial" pitchFamily="34" charset="0"/>
                <a:cs typeface="Arial" pitchFamily="34" charset="0"/>
              </a:rPr>
              <a:t>S</a:t>
            </a:r>
            <a:r>
              <a:rPr altLang="en-GB" b="1" sz="2000" lang="en-US">
                <a:solidFill>
                  <a:srgbClr val="FFFFFF"/>
                </a:solidFill>
                <a:latin typeface="Arial" pitchFamily="34" charset="0"/>
                <a:cs typeface="Arial" pitchFamily="34" charset="0"/>
              </a:rPr>
              <a:t>T</a:t>
            </a:r>
            <a:r>
              <a:rPr altLang="en-GB" b="1" sz="2000" lang="en-US">
                <a:solidFill>
                  <a:srgbClr val="FFFFFF"/>
                </a:solidFill>
                <a:latin typeface="Arial" pitchFamily="34" charset="0"/>
                <a:cs typeface="Arial" pitchFamily="34" charset="0"/>
              </a:rPr>
              <a:t> </a:t>
            </a:r>
            <a:r>
              <a:rPr altLang="en-GB" b="1" sz="2000" lang="en-US">
                <a:solidFill>
                  <a:srgbClr val="FFFFFF"/>
                </a:solidFill>
                <a:latin typeface="Arial" pitchFamily="34" charset="0"/>
                <a:cs typeface="Arial" pitchFamily="34" charset="0"/>
              </a:rPr>
              <a:t>J</a:t>
            </a:r>
            <a:r>
              <a:rPr altLang="en-GB" b="1" sz="2000" lang="en-US">
                <a:solidFill>
                  <a:srgbClr val="FFFFFF"/>
                </a:solidFill>
                <a:latin typeface="Arial" pitchFamily="34" charset="0"/>
                <a:cs typeface="Arial" pitchFamily="34" charset="0"/>
              </a:rPr>
              <a:t>O</a:t>
            </a:r>
            <a:r>
              <a:rPr altLang="en-GB" b="1" sz="2000" lang="en-US">
                <a:solidFill>
                  <a:srgbClr val="FFFFFF"/>
                </a:solidFill>
                <a:latin typeface="Arial" pitchFamily="34" charset="0"/>
                <a:cs typeface="Arial" pitchFamily="34" charset="0"/>
              </a:rPr>
              <a:t>SEPH </a:t>
            </a:r>
            <a:r>
              <a:rPr altLang="en-GB" b="1" sz="2000" lang="en-US">
                <a:solidFill>
                  <a:srgbClr val="FFFFFF"/>
                </a:solidFill>
                <a:latin typeface="Arial" pitchFamily="34" charset="0"/>
                <a:cs typeface="Arial" pitchFamily="34" charset="0"/>
              </a:rPr>
              <a:t>COLLEGE </a:t>
            </a:r>
            <a:r>
              <a:rPr altLang="en-GB" b="1" sz="2000" lang="en-US">
                <a:solidFill>
                  <a:srgbClr val="FFFFFF"/>
                </a:solidFill>
                <a:latin typeface="Arial" pitchFamily="34" charset="0"/>
                <a:cs typeface="Arial" pitchFamily="34" charset="0"/>
              </a:rPr>
              <a:t>OF </a:t>
            </a:r>
            <a:r>
              <a:rPr altLang="en-GB" b="1" sz="2000" lang="en-US">
                <a:solidFill>
                  <a:srgbClr val="FFFFFF"/>
                </a:solidFill>
                <a:latin typeface="Arial" pitchFamily="34" charset="0"/>
                <a:cs typeface="Arial" pitchFamily="34" charset="0"/>
              </a:rPr>
              <a:t>ENGINEERING</a:t>
            </a:r>
            <a:endParaRPr altLang="en-US" lang="zh-CN"/>
          </a:p>
          <a:p>
            <a:r>
              <a:rPr altLang="en-GB" b="1" sz="2000" lang="en-US">
                <a:solidFill>
                  <a:srgbClr val="FFFFFF"/>
                </a:solidFill>
                <a:latin typeface="Arial" pitchFamily="34" charset="0"/>
                <a:cs typeface="Arial" pitchFamily="34" charset="0"/>
              </a:rPr>
              <a:t>C</a:t>
            </a:r>
            <a:r>
              <a:rPr altLang="en-GB" b="1" sz="2000" lang="en-US">
                <a:solidFill>
                  <a:srgbClr val="FFFFFF"/>
                </a:solidFill>
                <a:latin typeface="Arial" pitchFamily="34" charset="0"/>
                <a:cs typeface="Arial" pitchFamily="34" charset="0"/>
              </a:rPr>
              <a:t>O</a:t>
            </a:r>
            <a:r>
              <a:rPr altLang="en-GB" b="1" sz="2000" lang="en-US">
                <a:solidFill>
                  <a:srgbClr val="FFFFFF"/>
                </a:solidFill>
                <a:latin typeface="Arial" pitchFamily="34" charset="0"/>
                <a:cs typeface="Arial" pitchFamily="34" charset="0"/>
              </a:rPr>
              <a:t>M</a:t>
            </a:r>
            <a:r>
              <a:rPr altLang="en-GB" b="1" sz="2000" lang="en-US">
                <a:solidFill>
                  <a:srgbClr val="FFFFFF"/>
                </a:solidFill>
                <a:latin typeface="Arial" pitchFamily="34" charset="0"/>
                <a:cs typeface="Arial" pitchFamily="34" charset="0"/>
              </a:rPr>
              <a:t>P</a:t>
            </a:r>
            <a:r>
              <a:rPr altLang="en-GB" b="1" sz="2000" lang="en-US">
                <a:solidFill>
                  <a:srgbClr val="FFFFFF"/>
                </a:solidFill>
                <a:latin typeface="Arial" pitchFamily="34" charset="0"/>
                <a:cs typeface="Arial" pitchFamily="34" charset="0"/>
              </a:rPr>
              <a:t>U</a:t>
            </a:r>
            <a:r>
              <a:rPr altLang="en-GB" b="1" sz="2000" lang="en-US">
                <a:solidFill>
                  <a:srgbClr val="FFFFFF"/>
                </a:solidFill>
                <a:latin typeface="Arial" pitchFamily="34" charset="0"/>
                <a:cs typeface="Arial" pitchFamily="34" charset="0"/>
              </a:rPr>
              <a:t>TER </a:t>
            </a:r>
            <a:r>
              <a:rPr altLang="en-GB" b="1" sz="2000" lang="en-US">
                <a:solidFill>
                  <a:srgbClr val="FFFFFF"/>
                </a:solidFill>
                <a:latin typeface="Arial" pitchFamily="34" charset="0"/>
                <a:cs typeface="Arial" pitchFamily="34" charset="0"/>
              </a:rPr>
              <a:t>SCIENCE </a:t>
            </a:r>
            <a:r>
              <a:rPr altLang="en-GB" b="1" sz="2000" lang="en-US">
                <a:solidFill>
                  <a:srgbClr val="FFFFFF"/>
                </a:solidFill>
                <a:latin typeface="Arial" pitchFamily="34" charset="0"/>
                <a:cs typeface="Arial" pitchFamily="34" charset="0"/>
              </a:rPr>
              <a:t>AND </a:t>
            </a:r>
            <a:r>
              <a:rPr altLang="en-GB" b="1" sz="2000" lang="en-US">
                <a:solidFill>
                  <a:srgbClr val="FFFFFF"/>
                </a:solidFill>
                <a:latin typeface="Arial" pitchFamily="34" charset="0"/>
                <a:cs typeface="Arial" pitchFamily="34" charset="0"/>
              </a:rPr>
              <a:t>E</a:t>
            </a:r>
            <a:r>
              <a:rPr altLang="en-GB" b="1" sz="2000" lang="en-US">
                <a:solidFill>
                  <a:srgbClr val="FFFFFF"/>
                </a:solidFill>
                <a:latin typeface="Arial" pitchFamily="34" charset="0"/>
                <a:cs typeface="Arial" pitchFamily="34" charset="0"/>
              </a:rPr>
              <a:t>N</a:t>
            </a:r>
            <a:r>
              <a:rPr altLang="en-GB" b="1" sz="2000" lang="en-US">
                <a:solidFill>
                  <a:srgbClr val="FFFFFF"/>
                </a:solidFill>
                <a:latin typeface="Arial" pitchFamily="34" charset="0"/>
                <a:cs typeface="Arial" pitchFamily="34" charset="0"/>
              </a:rPr>
              <a:t>G</a:t>
            </a:r>
            <a:r>
              <a:rPr altLang="en-GB" b="1" sz="2000" lang="en-US">
                <a:solidFill>
                  <a:srgbClr val="FFFFFF"/>
                </a:solidFill>
                <a:latin typeface="Arial" pitchFamily="34" charset="0"/>
                <a:cs typeface="Arial" pitchFamily="34" charset="0"/>
              </a:rPr>
              <a:t>I</a:t>
            </a:r>
            <a:r>
              <a:rPr altLang="en-GB" b="1" sz="2000" lang="en-US">
                <a:solidFill>
                  <a:srgbClr val="FFFFFF"/>
                </a:solidFill>
                <a:latin typeface="Arial" pitchFamily="34" charset="0"/>
                <a:cs typeface="Arial" pitchFamily="34" charset="0"/>
              </a:rPr>
              <a:t>NEERING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fontScale="77273"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2021-05-26T05:50:10Z</dcterms:created>
  <dcterms:modified xsi:type="dcterms:W3CDTF">2024-04-03T08:27:42Z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124560962a284c8da79c2fc64d831d07</vt:lpwstr>
  </property>
</Properties>
</file>