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84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0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70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7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1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83992D-48EB-4C5A-AF76-B8F6915716E9}" type="datetimeFigureOut">
              <a:rPr lang="ko-KR" altLang="en-US" smtClean="0"/>
              <a:t>2024-07-24(Wed)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4EA8581-B02B-411B-A7BE-E7CE2CB595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F0253-0ED3-833F-FCD2-7E7C10DD5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ZARA</a:t>
            </a:r>
            <a:r>
              <a:rPr lang="ko-KR" altLang="en-US" dirty="0"/>
              <a:t>웹페이지 개선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92421-A297-F9F7-1FAF-E89785C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고현우</a:t>
            </a:r>
            <a:endParaRPr lang="en-US" altLang="ko-KR" dirty="0"/>
          </a:p>
          <a:p>
            <a:r>
              <a:rPr lang="en-US" altLang="ko-KR" dirty="0"/>
              <a:t>2024-07-24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2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E20E-2EFE-3384-708E-6083A279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기술스택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DCDC1-2EBA-0F67-6AC2-25ADFF3E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GitHub </a:t>
            </a:r>
            <a:r>
              <a:rPr lang="en-US" altLang="ko-KR" dirty="0" err="1"/>
              <a:t>DeskTop</a:t>
            </a:r>
            <a:r>
              <a:rPr lang="en-US" altLang="ko-KR" dirty="0"/>
              <a:t>(Version 3.4.2)</a:t>
            </a:r>
          </a:p>
          <a:p>
            <a:r>
              <a:rPr lang="en-US" altLang="ko-KR" dirty="0" err="1"/>
              <a:t>VisualStudioCode</a:t>
            </a:r>
            <a:r>
              <a:rPr lang="en-US" altLang="ko-KR" dirty="0"/>
              <a:t>(Version 1.91.1)</a:t>
            </a:r>
          </a:p>
          <a:p>
            <a:endParaRPr lang="en-US" altLang="ko-KR" dirty="0"/>
          </a:p>
          <a:p>
            <a:r>
              <a:rPr lang="ko-KR" altLang="en-US" dirty="0"/>
              <a:t>사용언어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, Sass, JavaScript, React</a:t>
            </a:r>
          </a:p>
          <a:p>
            <a:endParaRPr lang="en-US" altLang="ko-KR" dirty="0"/>
          </a:p>
          <a:p>
            <a:r>
              <a:rPr lang="ko-KR" altLang="en-US" dirty="0"/>
              <a:t>데이터베이스</a:t>
            </a:r>
            <a:r>
              <a:rPr lang="en-US" altLang="ko-KR" dirty="0"/>
              <a:t>: </a:t>
            </a:r>
            <a:r>
              <a:rPr lang="ko-KR" altLang="en-US" dirty="0" err="1"/>
              <a:t>로컬스토리지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40B9-050A-2018-0EDD-C1F7706D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C48F7A8-21BA-DDDA-D2B5-7623FD0A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325" y="1703182"/>
            <a:ext cx="2362228" cy="3400657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4D30-7708-FD17-D324-EEEECEB6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703182"/>
            <a:ext cx="2401863" cy="4756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D1E52C-80B9-9370-1E44-A95690D7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664" y="1703182"/>
            <a:ext cx="2893333" cy="5001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0D1142-CE8E-077B-84DC-DC424EFB4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967" y="4024661"/>
            <a:ext cx="2380796" cy="26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4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1B429-4663-5B25-389E-565DA4ED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UI&amp;UX</a:t>
            </a:r>
            <a:r>
              <a:rPr lang="ko-KR" altLang="en-US" dirty="0"/>
              <a:t>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65D34-5295-0CC5-C7E9-02962E33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모바일페이지</a:t>
            </a:r>
            <a:r>
              <a:rPr lang="en-US" altLang="ko-KR" dirty="0"/>
              <a:t>-</a:t>
            </a:r>
          </a:p>
          <a:p>
            <a:r>
              <a:rPr lang="ko-KR" altLang="en-US" dirty="0"/>
              <a:t>햄버거 버튼 크기 </a:t>
            </a:r>
            <a:endParaRPr lang="en-US" altLang="ko-KR" dirty="0"/>
          </a:p>
          <a:p>
            <a:r>
              <a:rPr lang="ko-KR" altLang="en-US" dirty="0"/>
              <a:t>확대 및 위치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1CCF1-2ADA-F9CA-99D7-6D3838F8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940" y="1828800"/>
            <a:ext cx="2727869" cy="4846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9B3646-D0AB-BC80-D728-DF67F168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67" y="1828800"/>
            <a:ext cx="2727870" cy="48771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4A0A7C3-4171-7C5B-A4FA-A852B020BBC5}"/>
              </a:ext>
            </a:extLst>
          </p:cNvPr>
          <p:cNvSpPr/>
          <p:nvPr/>
        </p:nvSpPr>
        <p:spPr>
          <a:xfrm>
            <a:off x="8008472" y="3493762"/>
            <a:ext cx="426720" cy="112340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3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419F4-B2C5-D648-A7DF-D5372410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52C4-2761-2C88-A9A4-73D0C14F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메모제이션</a:t>
            </a:r>
            <a:r>
              <a:rPr lang="en-US" altLang="ko-KR" dirty="0"/>
              <a:t>(</a:t>
            </a:r>
            <a:r>
              <a:rPr lang="ko-KR" altLang="en-US" dirty="0"/>
              <a:t>상단</a:t>
            </a:r>
            <a:r>
              <a:rPr lang="en-US" altLang="ko-KR" dirty="0"/>
              <a:t>,</a:t>
            </a:r>
            <a:r>
              <a:rPr lang="ko-KR" altLang="en-US" dirty="0"/>
              <a:t>메인 영역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프로필→주소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비밀번호 수정부분 마무리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제품리스트 →버튼기능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게시판구현 → </a:t>
            </a:r>
            <a:r>
              <a:rPr lang="en-US" altLang="ko-KR" dirty="0"/>
              <a:t>admin</a:t>
            </a:r>
            <a:r>
              <a:rPr lang="ko-KR" altLang="en-US" dirty="0"/>
              <a:t>으로 </a:t>
            </a:r>
            <a:r>
              <a:rPr lang="ko-KR" altLang="en-US" dirty="0" err="1"/>
              <a:t>로그인시에만</a:t>
            </a:r>
            <a:r>
              <a:rPr lang="ko-KR" altLang="en-US" dirty="0"/>
              <a:t> 나오는 게시판</a:t>
            </a:r>
            <a:r>
              <a:rPr lang="en-US" altLang="ko-KR" dirty="0"/>
              <a:t>,</a:t>
            </a:r>
            <a:r>
              <a:rPr lang="ko-KR" altLang="en-US" dirty="0"/>
              <a:t> 데이터 입력해서 상품에 출력할 수 있게</a:t>
            </a:r>
          </a:p>
        </p:txBody>
      </p:sp>
    </p:spTree>
    <p:extLst>
      <p:ext uri="{BB962C8B-B14F-4D97-AF65-F5344CB8AC3E}">
        <p14:creationId xmlns:p14="http://schemas.microsoft.com/office/powerpoint/2010/main" val="3782615260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70</TotalTime>
  <Words>89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보기</vt:lpstr>
      <vt:lpstr>  ZARA웹페이지 개선</vt:lpstr>
      <vt:lpstr>기술스택</vt:lpstr>
      <vt:lpstr>구성요소</vt:lpstr>
      <vt:lpstr>UI&amp;UX개선</vt:lpstr>
      <vt:lpstr>향후계획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</dc:creator>
  <cp:lastModifiedBy>KO</cp:lastModifiedBy>
  <cp:revision>2</cp:revision>
  <dcterms:created xsi:type="dcterms:W3CDTF">2024-07-24T01:15:49Z</dcterms:created>
  <dcterms:modified xsi:type="dcterms:W3CDTF">2024-07-24T02:25:51Z</dcterms:modified>
</cp:coreProperties>
</file>