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8A46F4C-1DEE-48C1-8D19-4D50FDB0ED3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736D1B-3E40-47A2-A55F-361D47A9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 FAIR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001000" cy="38862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XII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tahu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lulus SMA </a:t>
            </a:r>
            <a:r>
              <a:rPr lang="en-US" sz="2400" dirty="0" err="1" smtClean="0"/>
              <a:t>mau</a:t>
            </a:r>
            <a:r>
              <a:rPr lang="en-US" sz="2400" dirty="0" smtClean="0"/>
              <a:t> </a:t>
            </a:r>
            <a:r>
              <a:rPr lang="en-US" sz="2400" dirty="0" err="1" smtClean="0"/>
              <a:t>kemana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bea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ditawarkan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peruruan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di LN 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tahu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applay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perguruan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negeri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presentasi</a:t>
            </a:r>
            <a:r>
              <a:rPr lang="en-US" sz="2400" dirty="0" smtClean="0"/>
              <a:t> di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promosikan</a:t>
            </a:r>
            <a:r>
              <a:rPr lang="en-US" sz="2400" dirty="0" smtClean="0"/>
              <a:t> PT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bea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/>
              <a:t> </a:t>
            </a:r>
            <a:r>
              <a:rPr lang="en-US" sz="2400" dirty="0" smtClean="0"/>
              <a:t>di </a:t>
            </a:r>
            <a:r>
              <a:rPr lang="en-US" sz="2400" dirty="0" err="1" smtClean="0"/>
              <a:t>sediakan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di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memotong</a:t>
            </a:r>
            <a:r>
              <a:rPr lang="en-US" sz="2400" dirty="0" smtClean="0"/>
              <a:t> jam </a:t>
            </a:r>
            <a:r>
              <a:rPr lang="en-US" sz="2400" dirty="0" err="1" smtClean="0"/>
              <a:t>belajar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Bagimana</a:t>
            </a:r>
            <a:r>
              <a:rPr lang="en-US" sz="2400" dirty="0" smtClean="0"/>
              <a:t> </a:t>
            </a:r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wahana</a:t>
            </a:r>
            <a:r>
              <a:rPr lang="en-US" sz="2400" dirty="0" smtClean="0"/>
              <a:t> “ Education Fair”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001000" cy="3505200"/>
          </a:xfrm>
        </p:spPr>
        <p:txBody>
          <a:bodyPr/>
          <a:lstStyle/>
          <a:p>
            <a:pPr algn="just"/>
            <a:r>
              <a:rPr lang="en-US" sz="2000" cap="none" dirty="0" smtClean="0"/>
              <a:t>	</a:t>
            </a:r>
            <a:r>
              <a:rPr lang="en-US" sz="2000" cap="none" dirty="0" err="1" smtClean="0"/>
              <a:t>Edufair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adalah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salah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satu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pelayanan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kita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kepada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para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anak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didik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kita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guna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mempersiapkan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mereka</a:t>
            </a:r>
            <a:r>
              <a:rPr lang="en-US" sz="2000" cap="none" dirty="0" smtClean="0"/>
              <a:t>  </a:t>
            </a:r>
            <a:r>
              <a:rPr lang="en-US" sz="2000" cap="none" dirty="0" err="1" smtClean="0"/>
              <a:t>mengenal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lebih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terarah</a:t>
            </a:r>
            <a:r>
              <a:rPr lang="en-US" sz="2000" cap="none" dirty="0" smtClean="0"/>
              <a:t>  </a:t>
            </a:r>
            <a:r>
              <a:rPr lang="en-US" sz="2000" cap="none" dirty="0" err="1" smtClean="0"/>
              <a:t>kearah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mana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setelah</a:t>
            </a:r>
            <a:r>
              <a:rPr lang="en-US" sz="2000" cap="none" dirty="0" smtClean="0"/>
              <a:t> lulus SMA </a:t>
            </a:r>
            <a:r>
              <a:rPr lang="en-US" sz="2000" cap="none" dirty="0" err="1" smtClean="0"/>
              <a:t>baik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jurusan</a:t>
            </a:r>
            <a:r>
              <a:rPr lang="en-US" sz="2000" cap="none" dirty="0" smtClean="0"/>
              <a:t> yang </a:t>
            </a:r>
            <a:r>
              <a:rPr lang="en-US" sz="2000" cap="none" dirty="0" err="1" smtClean="0"/>
              <a:t>akan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dipilih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maupun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perguruan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tinggi</a:t>
            </a:r>
            <a:r>
              <a:rPr lang="en-US" sz="2000" cap="none" dirty="0" smtClean="0"/>
              <a:t> yang </a:t>
            </a:r>
            <a:r>
              <a:rPr lang="en-US" sz="2000" cap="none" dirty="0" err="1" smtClean="0"/>
              <a:t>bermutu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untuk</a:t>
            </a:r>
            <a:r>
              <a:rPr lang="en-US" sz="2000" cap="none" dirty="0" smtClean="0"/>
              <a:t>  </a:t>
            </a:r>
            <a:r>
              <a:rPr lang="en-US" sz="2000" cap="none" dirty="0" err="1" smtClean="0"/>
              <a:t>dipihnya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guna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mencapai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masa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depan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mereka</a:t>
            </a:r>
            <a:r>
              <a:rPr lang="en-US" sz="2000" cap="none" dirty="0" smtClean="0"/>
              <a:t>.</a:t>
            </a:r>
          </a:p>
          <a:p>
            <a:pPr algn="just"/>
            <a:r>
              <a:rPr lang="en-US" sz="2000" cap="none" dirty="0" smtClean="0"/>
              <a:t>	</a:t>
            </a:r>
            <a:r>
              <a:rPr lang="en-US" sz="2000" cap="none" dirty="0" err="1" smtClean="0"/>
              <a:t>Pendampingan</a:t>
            </a:r>
            <a:r>
              <a:rPr lang="en-US" sz="2000" cap="none" dirty="0" smtClean="0"/>
              <a:t>  yang </a:t>
            </a:r>
            <a:r>
              <a:rPr lang="en-US" sz="2000" cap="none" dirty="0" err="1" smtClean="0"/>
              <a:t>baik</a:t>
            </a:r>
            <a:r>
              <a:rPr lang="en-US" sz="2000" cap="none" dirty="0" smtClean="0"/>
              <a:t> , </a:t>
            </a:r>
            <a:r>
              <a:rPr lang="en-US" sz="2000" cap="none" dirty="0" err="1" smtClean="0"/>
              <a:t>maksimal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dan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tertata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secara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benar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akan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sangat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membantu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anak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dalam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mencari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perguruan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tinggi</a:t>
            </a:r>
            <a:r>
              <a:rPr lang="en-US" sz="2000" cap="none" dirty="0" smtClean="0"/>
              <a:t> yang </a:t>
            </a:r>
            <a:r>
              <a:rPr lang="en-US" sz="2000" cap="none" dirty="0" err="1" smtClean="0"/>
              <a:t>baik</a:t>
            </a:r>
            <a:r>
              <a:rPr lang="en-US" sz="2000" cap="none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1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Edufair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743200"/>
            <a:ext cx="8458200" cy="3429000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2400" cap="none" dirty="0" err="1" smtClean="0"/>
              <a:t>Perguruan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Tinggi</a:t>
            </a:r>
            <a:r>
              <a:rPr lang="en-US" sz="2400" cap="none" dirty="0" smtClean="0"/>
              <a:t> yang </a:t>
            </a:r>
            <a:r>
              <a:rPr lang="en-US" sz="2400" cap="none" dirty="0" err="1" smtClean="0"/>
              <a:t>hadir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adalah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perguruan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tinggi</a:t>
            </a:r>
            <a:r>
              <a:rPr lang="en-US" sz="2400" cap="none" dirty="0" smtClean="0"/>
              <a:t> yang </a:t>
            </a:r>
            <a:r>
              <a:rPr lang="en-US" sz="2400" cap="none" dirty="0" err="1" smtClean="0"/>
              <a:t>bermutu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baik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dalam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dan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luar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negeri</a:t>
            </a:r>
            <a:endParaRPr lang="en-US" sz="2400" cap="none" dirty="0" smtClean="0"/>
          </a:p>
          <a:p>
            <a:pPr marL="342900" indent="-342900" algn="just">
              <a:buAutoNum type="arabicPeriod"/>
            </a:pPr>
            <a:r>
              <a:rPr lang="en-US" sz="2400" cap="none" dirty="0" err="1" smtClean="0"/>
              <a:t>Banyak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partisipan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dari</a:t>
            </a:r>
            <a:r>
              <a:rPr lang="en-US" sz="2400" cap="none" dirty="0" smtClean="0"/>
              <a:t> PT</a:t>
            </a:r>
          </a:p>
          <a:p>
            <a:pPr marL="342900" indent="-342900" algn="just">
              <a:buAutoNum type="arabicPeriod"/>
            </a:pPr>
            <a:r>
              <a:rPr lang="en-US" sz="2400" cap="none" dirty="0" err="1" smtClean="0"/>
              <a:t>Pengunjung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banyak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dan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berkualitas</a:t>
            </a:r>
            <a:r>
              <a:rPr lang="en-US" sz="2400" cap="none" dirty="0" smtClean="0"/>
              <a:t>, </a:t>
            </a:r>
            <a:r>
              <a:rPr lang="en-US" sz="2400" cap="none" dirty="0" err="1" smtClean="0"/>
              <a:t>tidak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hanya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sekedar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berkunjung</a:t>
            </a:r>
            <a:endParaRPr lang="en-US" sz="2400" cap="none" dirty="0" smtClean="0"/>
          </a:p>
          <a:p>
            <a:pPr marL="342900" indent="-342900" algn="just">
              <a:buAutoNum type="arabicPeriod"/>
            </a:pPr>
            <a:r>
              <a:rPr lang="en-US" sz="2400" cap="none" dirty="0" err="1" smtClean="0"/>
              <a:t>Ada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presentasi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jurusan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dan</a:t>
            </a:r>
            <a:r>
              <a:rPr lang="en-US" sz="2400" cap="none" dirty="0" smtClean="0"/>
              <a:t> PT yang </a:t>
            </a:r>
            <a:r>
              <a:rPr lang="en-US" sz="2400" cap="none" dirty="0" err="1" smtClean="0"/>
              <a:t>banyak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diminati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siswa</a:t>
            </a:r>
            <a:endParaRPr lang="en-US" sz="2400" cap="none" dirty="0" smtClean="0"/>
          </a:p>
          <a:p>
            <a:pPr marL="342900" indent="-342900" algn="just">
              <a:buAutoNum type="arabicPeriod"/>
            </a:pPr>
            <a:r>
              <a:rPr lang="en-US" sz="2400" cap="none" dirty="0" err="1" smtClean="0"/>
              <a:t>Ada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tes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toefl</a:t>
            </a:r>
            <a:r>
              <a:rPr lang="en-US" sz="2400" cap="none" dirty="0" smtClean="0"/>
              <a:t>, </a:t>
            </a:r>
            <a:r>
              <a:rPr lang="en-US" sz="2400" cap="none" dirty="0" err="1" smtClean="0"/>
              <a:t>bakat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atau</a:t>
            </a:r>
            <a:r>
              <a:rPr lang="en-US" sz="2400" cap="none" dirty="0" smtClean="0"/>
              <a:t> </a:t>
            </a:r>
            <a:r>
              <a:rPr lang="en-US" sz="2400" cap="none" dirty="0" err="1" smtClean="0"/>
              <a:t>ielts</a:t>
            </a:r>
            <a:endParaRPr lang="en-US" sz="2400" cap="none" dirty="0" smtClean="0"/>
          </a:p>
          <a:p>
            <a:pPr marL="342900" indent="-342900" algn="just"/>
            <a:endParaRPr lang="en-US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305800" cy="3276600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en-US" cap="none" dirty="0" err="1" smtClean="0"/>
              <a:t>Ciptakan</a:t>
            </a:r>
            <a:r>
              <a:rPr lang="en-US" cap="none" dirty="0" smtClean="0"/>
              <a:t> </a:t>
            </a:r>
            <a:r>
              <a:rPr lang="en-US" cap="none" dirty="0" err="1" smtClean="0"/>
              <a:t>suasana</a:t>
            </a:r>
            <a:r>
              <a:rPr lang="en-US" cap="none" dirty="0" smtClean="0"/>
              <a:t> </a:t>
            </a:r>
            <a:r>
              <a:rPr lang="en-US" cap="none" dirty="0" err="1" smtClean="0"/>
              <a:t>nyaman</a:t>
            </a:r>
            <a:r>
              <a:rPr lang="en-US" cap="none" dirty="0" smtClean="0"/>
              <a:t> </a:t>
            </a:r>
            <a:r>
              <a:rPr lang="en-US" cap="none" dirty="0" err="1" smtClean="0"/>
              <a:t>di</a:t>
            </a:r>
            <a:r>
              <a:rPr lang="en-US" cap="none" dirty="0" smtClean="0"/>
              <a:t> </a:t>
            </a:r>
            <a:r>
              <a:rPr lang="en-US" cap="none" dirty="0" err="1" smtClean="0"/>
              <a:t>semua</a:t>
            </a:r>
            <a:r>
              <a:rPr lang="en-US" cap="none" dirty="0" smtClean="0"/>
              <a:t> </a:t>
            </a:r>
            <a:r>
              <a:rPr lang="en-US" cap="none" dirty="0" err="1" smtClean="0"/>
              <a:t>tempat</a:t>
            </a:r>
            <a:r>
              <a:rPr lang="en-US" cap="none" dirty="0" smtClean="0"/>
              <a:t> </a:t>
            </a:r>
            <a:r>
              <a:rPr lang="en-US" cap="none" dirty="0" err="1" smtClean="0"/>
              <a:t>pameran</a:t>
            </a:r>
            <a:endParaRPr lang="en-US" cap="none" dirty="0" smtClean="0"/>
          </a:p>
          <a:p>
            <a:pPr marL="342900" indent="-342900" algn="just">
              <a:buAutoNum type="arabicPeriod"/>
            </a:pPr>
            <a:r>
              <a:rPr lang="en-US" cap="none" dirty="0" err="1" smtClean="0"/>
              <a:t>Tarik</a:t>
            </a:r>
            <a:r>
              <a:rPr lang="en-US" cap="none" dirty="0" smtClean="0"/>
              <a:t>  </a:t>
            </a:r>
            <a:r>
              <a:rPr lang="en-US" cap="none" dirty="0" err="1" smtClean="0"/>
              <a:t>pengunjung</a:t>
            </a:r>
            <a:r>
              <a:rPr lang="en-US" cap="none" dirty="0" smtClean="0"/>
              <a:t> </a:t>
            </a:r>
            <a:r>
              <a:rPr lang="en-US" cap="none" dirty="0" err="1" smtClean="0"/>
              <a:t>sebanyak</a:t>
            </a:r>
            <a:r>
              <a:rPr lang="en-US" cap="none" dirty="0" smtClean="0"/>
              <a:t> </a:t>
            </a:r>
            <a:r>
              <a:rPr lang="en-US" cap="none" dirty="0" err="1" smtClean="0"/>
              <a:t>mungkin</a:t>
            </a:r>
            <a:r>
              <a:rPr lang="en-US" cap="none" dirty="0" smtClean="0"/>
              <a:t>,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apa</a:t>
            </a:r>
            <a:r>
              <a:rPr lang="en-US" cap="none" dirty="0" smtClean="0"/>
              <a:t> ?</a:t>
            </a:r>
          </a:p>
          <a:p>
            <a:pPr marL="342900" indent="-342900" algn="just"/>
            <a:r>
              <a:rPr lang="en-US" cap="none" dirty="0" smtClean="0"/>
              <a:t>	a. </a:t>
            </a:r>
            <a:r>
              <a:rPr lang="en-US" cap="none" dirty="0" err="1" smtClean="0"/>
              <a:t>Promosi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maksimal</a:t>
            </a:r>
            <a:endParaRPr lang="en-US" cap="none" dirty="0" smtClean="0"/>
          </a:p>
          <a:p>
            <a:pPr marL="342900" indent="-342900" algn="just">
              <a:tabLst>
                <a:tab pos="685800" algn="l"/>
              </a:tabLst>
            </a:pPr>
            <a:r>
              <a:rPr lang="en-US" cap="none" dirty="0" smtClean="0"/>
              <a:t>	b. </a:t>
            </a:r>
            <a:r>
              <a:rPr lang="en-US" cap="none" dirty="0" err="1" smtClean="0"/>
              <a:t>mencari</a:t>
            </a:r>
            <a:r>
              <a:rPr lang="en-US" cap="none" dirty="0" smtClean="0"/>
              <a:t> </a:t>
            </a:r>
            <a:r>
              <a:rPr lang="en-US" cap="none" dirty="0" err="1" smtClean="0"/>
              <a:t>sarana</a:t>
            </a:r>
            <a:r>
              <a:rPr lang="en-US" cap="none" dirty="0" smtClean="0"/>
              <a:t>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daya</a:t>
            </a:r>
            <a:r>
              <a:rPr lang="en-US" cap="none" dirty="0" smtClean="0"/>
              <a:t> </a:t>
            </a:r>
            <a:r>
              <a:rPr lang="en-US" cap="none" dirty="0" err="1" smtClean="0"/>
              <a:t>tarik</a:t>
            </a:r>
            <a:r>
              <a:rPr lang="en-US" cap="none" dirty="0" smtClean="0"/>
              <a:t>, </a:t>
            </a:r>
            <a:r>
              <a:rPr lang="en-US" cap="none" dirty="0" err="1" smtClean="0"/>
              <a:t>misal</a:t>
            </a:r>
            <a:r>
              <a:rPr lang="en-US" cap="none" dirty="0" smtClean="0"/>
              <a:t> </a:t>
            </a:r>
            <a:r>
              <a:rPr lang="en-US" cap="none" dirty="0" err="1" smtClean="0"/>
              <a:t>dikemas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</a:t>
            </a:r>
            <a:r>
              <a:rPr lang="en-US" cap="none" dirty="0" smtClean="0"/>
              <a:t>  	</a:t>
            </a:r>
            <a:r>
              <a:rPr lang="en-US" cap="none" dirty="0" err="1" smtClean="0"/>
              <a:t>eduteinment</a:t>
            </a:r>
            <a:r>
              <a:rPr lang="en-US" cap="none" dirty="0" smtClean="0"/>
              <a:t>: </a:t>
            </a:r>
            <a:r>
              <a:rPr lang="en-US" cap="none" dirty="0" err="1" smtClean="0"/>
              <a:t>hiburan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melibatkan</a:t>
            </a:r>
            <a:r>
              <a:rPr lang="en-US" cap="none" dirty="0" smtClean="0"/>
              <a:t> </a:t>
            </a:r>
            <a:r>
              <a:rPr lang="en-US" cap="none" dirty="0" err="1" smtClean="0"/>
              <a:t>banyak</a:t>
            </a:r>
            <a:r>
              <a:rPr lang="en-US" cap="none" dirty="0" smtClean="0"/>
              <a:t> </a:t>
            </a:r>
            <a:r>
              <a:rPr lang="en-US" cap="none" dirty="0" err="1" smtClean="0"/>
              <a:t>sekolah</a:t>
            </a:r>
            <a:endParaRPr lang="en-US" cap="none" dirty="0" smtClean="0"/>
          </a:p>
          <a:p>
            <a:pPr marL="342900" indent="-342900" algn="just">
              <a:tabLst>
                <a:tab pos="685800" algn="l"/>
              </a:tabLst>
            </a:pPr>
            <a:r>
              <a:rPr lang="en-US" cap="none" dirty="0" smtClean="0"/>
              <a:t>	c. </a:t>
            </a:r>
            <a:r>
              <a:rPr lang="en-US" cap="none" dirty="0" err="1" smtClean="0"/>
              <a:t>hiburan</a:t>
            </a:r>
            <a:r>
              <a:rPr lang="en-US" cap="none" dirty="0" smtClean="0"/>
              <a:t> </a:t>
            </a:r>
            <a:r>
              <a:rPr lang="en-US" cap="none" dirty="0" err="1" smtClean="0"/>
              <a:t>kolosal</a:t>
            </a:r>
            <a:r>
              <a:rPr lang="en-US" cap="none" dirty="0" smtClean="0"/>
              <a:t> </a:t>
            </a:r>
          </a:p>
          <a:p>
            <a:pPr marL="630238" indent="-630238" algn="just">
              <a:tabLst>
                <a:tab pos="685800" algn="l"/>
              </a:tabLst>
            </a:pPr>
            <a:r>
              <a:rPr lang="en-US" cap="none" dirty="0" smtClean="0"/>
              <a:t>    </a:t>
            </a:r>
            <a:r>
              <a:rPr lang="en-US" cap="none" dirty="0" err="1" smtClean="0"/>
              <a:t>d.bazaar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menarik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nyaman</a:t>
            </a:r>
            <a:r>
              <a:rPr lang="en-US" cap="none" dirty="0" smtClean="0"/>
              <a:t>, </a:t>
            </a:r>
            <a:r>
              <a:rPr lang="en-US" cap="none" dirty="0" err="1" smtClean="0"/>
              <a:t>enak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digemari</a:t>
            </a:r>
            <a:r>
              <a:rPr lang="en-US" cap="none" dirty="0" smtClean="0"/>
              <a:t>  </a:t>
            </a:r>
            <a:r>
              <a:rPr lang="en-US" cap="none" dirty="0" err="1" smtClean="0"/>
              <a:t>sebagian</a:t>
            </a:r>
            <a:r>
              <a:rPr lang="en-US" cap="none" dirty="0" smtClean="0"/>
              <a:t> </a:t>
            </a:r>
            <a:r>
              <a:rPr lang="en-US" cap="none" dirty="0" err="1" smtClean="0"/>
              <a:t>besar</a:t>
            </a:r>
            <a:r>
              <a:rPr lang="en-US" cap="none" dirty="0" smtClean="0"/>
              <a:t> </a:t>
            </a:r>
            <a:r>
              <a:rPr lang="en-US" cap="none" dirty="0" err="1" smtClean="0"/>
              <a:t>pengunjung</a:t>
            </a:r>
            <a:endParaRPr lang="en-US" cap="none" dirty="0" smtClean="0"/>
          </a:p>
          <a:p>
            <a:pPr marL="342900" indent="-342900" algn="just">
              <a:buFont typeface="+mj-lt"/>
              <a:buAutoNum type="arabicPeriod" startAt="3"/>
              <a:tabLst>
                <a:tab pos="685800" algn="l"/>
              </a:tabLst>
            </a:pPr>
            <a:r>
              <a:rPr lang="en-US" cap="none" dirty="0" err="1" smtClean="0"/>
              <a:t>Persiapan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matang</a:t>
            </a:r>
            <a:endParaRPr lang="en-US" cap="none" dirty="0" smtClean="0"/>
          </a:p>
          <a:p>
            <a:pPr marL="342900" indent="-342900" algn="just">
              <a:tabLst>
                <a:tab pos="685800" algn="l"/>
              </a:tabLst>
            </a:pPr>
            <a:endParaRPr lang="en-US" cap="none" dirty="0" smtClean="0"/>
          </a:p>
          <a:p>
            <a:pPr marL="342900" indent="-342900" algn="just">
              <a:tabLst>
                <a:tab pos="685800" algn="l"/>
              </a:tabLst>
            </a:pPr>
            <a:endParaRPr lang="en-US" cap="none" dirty="0" smtClean="0"/>
          </a:p>
          <a:p>
            <a:pPr marL="342900" indent="-342900" algn="just">
              <a:tabLst>
                <a:tab pos="685800" algn="l"/>
              </a:tabLst>
            </a:pPr>
            <a:endParaRPr lang="en-US" cap="none" dirty="0" smtClean="0"/>
          </a:p>
          <a:p>
            <a:pPr marL="342900" indent="-342900" algn="just">
              <a:tabLst>
                <a:tab pos="685800" algn="l"/>
              </a:tabLst>
            </a:pPr>
            <a:endParaRPr lang="en-US" cap="none" dirty="0" smtClean="0"/>
          </a:p>
          <a:p>
            <a:pPr marL="342900" indent="-342900" algn="just"/>
            <a:endParaRPr lang="en-US" cap="none" dirty="0" smtClean="0"/>
          </a:p>
          <a:p>
            <a:pPr marL="342900" indent="-342900" algn="just">
              <a:buAutoNum type="arabicPeriod"/>
            </a:pPr>
            <a:endParaRPr lang="en-US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743200"/>
            <a:ext cx="8458200" cy="35052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cap="none" dirty="0" err="1" smtClean="0"/>
              <a:t>Koordianasi</a:t>
            </a:r>
            <a:r>
              <a:rPr lang="en-US" cap="none" dirty="0" smtClean="0"/>
              <a:t> </a:t>
            </a:r>
            <a:r>
              <a:rPr lang="en-US" cap="none" dirty="0" err="1" smtClean="0"/>
              <a:t>panitia</a:t>
            </a:r>
            <a:r>
              <a:rPr lang="en-US" cap="none" dirty="0" smtClean="0"/>
              <a:t> </a:t>
            </a:r>
            <a:r>
              <a:rPr lang="en-US" cap="none" dirty="0" err="1" smtClean="0"/>
              <a:t>inti</a:t>
            </a:r>
            <a:r>
              <a:rPr lang="en-US" cap="none" dirty="0" smtClean="0"/>
              <a:t> </a:t>
            </a:r>
            <a:r>
              <a:rPr lang="en-US" cap="none" dirty="0" err="1" smtClean="0"/>
              <a:t>harus</a:t>
            </a:r>
            <a:r>
              <a:rPr lang="en-US" cap="none" dirty="0" smtClean="0"/>
              <a:t> solid</a:t>
            </a:r>
          </a:p>
          <a:p>
            <a:pPr marL="342900" indent="-342900" algn="l">
              <a:buAutoNum type="arabicPeriod"/>
            </a:pPr>
            <a:r>
              <a:rPr lang="en-US" cap="none" dirty="0" smtClean="0"/>
              <a:t>Proposal </a:t>
            </a:r>
            <a:r>
              <a:rPr lang="en-US" cap="none" dirty="0" err="1" smtClean="0"/>
              <a:t>tidak</a:t>
            </a:r>
            <a:r>
              <a:rPr lang="en-US" cap="none" dirty="0" smtClean="0"/>
              <a:t> </a:t>
            </a:r>
            <a:r>
              <a:rPr lang="en-US" cap="none" dirty="0" err="1" smtClean="0"/>
              <a:t>mendadak</a:t>
            </a:r>
            <a:r>
              <a:rPr lang="en-US" cap="none" dirty="0" smtClean="0"/>
              <a:t> </a:t>
            </a:r>
            <a:r>
              <a:rPr lang="en-US" cap="none" dirty="0" err="1" smtClean="0"/>
              <a:t>baik</a:t>
            </a:r>
            <a:r>
              <a:rPr lang="en-US" cap="none" dirty="0" smtClean="0"/>
              <a:t> proposal </a:t>
            </a:r>
            <a:r>
              <a:rPr lang="en-US" cap="none" dirty="0" err="1" smtClean="0"/>
              <a:t>partisipan</a:t>
            </a:r>
            <a:r>
              <a:rPr lang="en-US" cap="none" dirty="0" smtClean="0"/>
              <a:t> </a:t>
            </a:r>
            <a:r>
              <a:rPr lang="en-US" cap="none" dirty="0" err="1" smtClean="0"/>
              <a:t>maupun</a:t>
            </a:r>
            <a:r>
              <a:rPr lang="en-US" cap="none" dirty="0" smtClean="0"/>
              <a:t> proposal bazaar</a:t>
            </a:r>
          </a:p>
          <a:p>
            <a:pPr marL="342900" indent="-342900" algn="l">
              <a:buAutoNum type="arabicPeriod"/>
            </a:pPr>
            <a:r>
              <a:rPr lang="en-US" cap="none" dirty="0" err="1" smtClean="0"/>
              <a:t>Siapkan</a:t>
            </a:r>
            <a:r>
              <a:rPr lang="en-US" cap="none" dirty="0" smtClean="0"/>
              <a:t> </a:t>
            </a:r>
            <a:r>
              <a:rPr lang="en-US" cap="none" dirty="0" err="1" smtClean="0"/>
              <a:t>latihan</a:t>
            </a:r>
            <a:r>
              <a:rPr lang="en-US" cap="none" dirty="0" smtClean="0"/>
              <a:t>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pentas</a:t>
            </a:r>
            <a:r>
              <a:rPr lang="en-US" cap="none" dirty="0" smtClean="0"/>
              <a:t> </a:t>
            </a:r>
            <a:r>
              <a:rPr lang="en-US" cap="none" dirty="0" err="1" smtClean="0"/>
              <a:t>kolosal</a:t>
            </a:r>
            <a:r>
              <a:rPr lang="en-US" cap="none" dirty="0" smtClean="0"/>
              <a:t> </a:t>
            </a:r>
            <a:r>
              <a:rPr lang="en-US" cap="none" dirty="0" err="1" smtClean="0"/>
              <a:t>sedini</a:t>
            </a:r>
            <a:r>
              <a:rPr lang="en-US" cap="none" dirty="0" smtClean="0"/>
              <a:t> </a:t>
            </a:r>
            <a:r>
              <a:rPr lang="en-US" cap="none" dirty="0" err="1" smtClean="0"/>
              <a:t>mungkin</a:t>
            </a:r>
            <a:endParaRPr lang="en-US" cap="none" dirty="0" smtClean="0"/>
          </a:p>
          <a:p>
            <a:pPr marL="342900" indent="-342900" algn="l">
              <a:buAutoNum type="arabicPeriod"/>
            </a:pPr>
            <a:r>
              <a:rPr lang="en-US" cap="none" dirty="0" err="1" smtClean="0"/>
              <a:t>Publikasikan</a:t>
            </a:r>
            <a:r>
              <a:rPr lang="en-US" cap="none" dirty="0" smtClean="0"/>
              <a:t> </a:t>
            </a:r>
            <a:r>
              <a:rPr lang="en-US" cap="none" dirty="0" err="1" smtClean="0"/>
              <a:t>acara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lebih</a:t>
            </a:r>
            <a:r>
              <a:rPr lang="en-US" cap="none" dirty="0" smtClean="0"/>
              <a:t> </a:t>
            </a:r>
            <a:r>
              <a:rPr lang="en-US" cap="none" dirty="0" err="1" smtClean="0"/>
              <a:t>serius</a:t>
            </a:r>
            <a:r>
              <a:rPr lang="en-US" cap="none" dirty="0" smtClean="0"/>
              <a:t>, </a:t>
            </a:r>
            <a:r>
              <a:rPr lang="en-US" cap="none" dirty="0" err="1" smtClean="0"/>
              <a:t>artinya</a:t>
            </a:r>
            <a:r>
              <a:rPr lang="en-US" cap="none" dirty="0" smtClean="0"/>
              <a:t> </a:t>
            </a:r>
            <a:r>
              <a:rPr lang="en-US" cap="none" dirty="0" err="1" smtClean="0"/>
              <a:t>datangi</a:t>
            </a:r>
            <a:r>
              <a:rPr lang="en-US" cap="none" dirty="0" smtClean="0"/>
              <a:t> </a:t>
            </a:r>
            <a:r>
              <a:rPr lang="en-US" cap="none" dirty="0" err="1" smtClean="0"/>
              <a:t>langsung</a:t>
            </a:r>
            <a:r>
              <a:rPr lang="en-US" cap="none" dirty="0" smtClean="0"/>
              <a:t> </a:t>
            </a:r>
            <a:r>
              <a:rPr lang="en-US" cap="none" dirty="0" err="1" smtClean="0"/>
              <a:t>ke</a:t>
            </a:r>
            <a:r>
              <a:rPr lang="en-US" cap="none" dirty="0" smtClean="0"/>
              <a:t> </a:t>
            </a:r>
            <a:r>
              <a:rPr lang="en-US" cap="none" dirty="0" err="1" smtClean="0"/>
              <a:t>sekolah-sekolah</a:t>
            </a:r>
            <a:r>
              <a:rPr lang="en-US" cap="none" dirty="0" smtClean="0"/>
              <a:t> </a:t>
            </a:r>
            <a:r>
              <a:rPr lang="en-US" cap="none" dirty="0" err="1" smtClean="0"/>
              <a:t>atau</a:t>
            </a:r>
            <a:r>
              <a:rPr lang="en-US" cap="none" dirty="0" smtClean="0"/>
              <a:t> </a:t>
            </a:r>
            <a:r>
              <a:rPr lang="en-US" cap="none" dirty="0" err="1" smtClean="0"/>
              <a:t>tempat</a:t>
            </a:r>
            <a:r>
              <a:rPr lang="en-US" cap="none" dirty="0" smtClean="0"/>
              <a:t> lain, </a:t>
            </a:r>
            <a:r>
              <a:rPr lang="en-US" cap="none" dirty="0" err="1" smtClean="0"/>
              <a:t>sejauh</a:t>
            </a:r>
            <a:r>
              <a:rPr lang="en-US" cap="none" dirty="0" smtClean="0"/>
              <a:t> </a:t>
            </a:r>
            <a:r>
              <a:rPr lang="en-US" cap="none" dirty="0" err="1" smtClean="0"/>
              <a:t>mungkin</a:t>
            </a:r>
            <a:r>
              <a:rPr lang="en-US" cap="none" dirty="0" smtClean="0"/>
              <a:t> </a:t>
            </a:r>
            <a:r>
              <a:rPr lang="en-US" cap="none" dirty="0" err="1" smtClean="0"/>
              <a:t>hindarkan</a:t>
            </a:r>
            <a:r>
              <a:rPr lang="en-US" cap="none" dirty="0" smtClean="0"/>
              <a:t> </a:t>
            </a:r>
            <a:r>
              <a:rPr lang="en-US" cap="none" dirty="0" err="1" smtClean="0"/>
              <a:t>lewat</a:t>
            </a:r>
            <a:r>
              <a:rPr lang="en-US" cap="none" dirty="0" smtClean="0"/>
              <a:t> </a:t>
            </a:r>
            <a:r>
              <a:rPr lang="en-US" cap="none" dirty="0" err="1" smtClean="0"/>
              <a:t>jasa</a:t>
            </a:r>
            <a:r>
              <a:rPr lang="en-US" cap="none" dirty="0" smtClean="0"/>
              <a:t> </a:t>
            </a:r>
            <a:r>
              <a:rPr lang="en-US" cap="none" dirty="0" err="1" smtClean="0"/>
              <a:t>kurir</a:t>
            </a:r>
            <a:r>
              <a:rPr lang="en-US" cap="none" dirty="0" smtClean="0"/>
              <a:t> </a:t>
            </a:r>
            <a:r>
              <a:rPr lang="en-US" cap="none" dirty="0" err="1" smtClean="0"/>
              <a:t>jika</a:t>
            </a:r>
            <a:r>
              <a:rPr lang="en-US" cap="none" dirty="0" smtClean="0"/>
              <a:t> </a:t>
            </a:r>
            <a:r>
              <a:rPr lang="en-US" cap="none" dirty="0" err="1" smtClean="0"/>
              <a:t>tidak</a:t>
            </a:r>
            <a:r>
              <a:rPr lang="en-US" cap="none" dirty="0" smtClean="0"/>
              <a:t> </a:t>
            </a:r>
            <a:r>
              <a:rPr lang="en-US" cap="none" dirty="0" err="1" smtClean="0"/>
              <a:t>perpaksa</a:t>
            </a:r>
            <a:endParaRPr lang="en-US" cap="none" dirty="0" smtClean="0"/>
          </a:p>
          <a:p>
            <a:pPr marL="342900" indent="-342900" algn="l">
              <a:buAutoNum type="arabicPeriod"/>
            </a:pPr>
            <a:r>
              <a:rPr lang="en-US" cap="none" dirty="0" err="1" smtClean="0"/>
              <a:t>Pendampingan</a:t>
            </a:r>
            <a:r>
              <a:rPr lang="en-US" cap="none" dirty="0" smtClean="0"/>
              <a:t> </a:t>
            </a:r>
            <a:r>
              <a:rPr lang="en-US" cap="none" dirty="0" err="1" smtClean="0"/>
              <a:t>oleh</a:t>
            </a:r>
            <a:r>
              <a:rPr lang="en-US" cap="none" dirty="0" smtClean="0"/>
              <a:t> </a:t>
            </a:r>
            <a:r>
              <a:rPr lang="en-US" cap="none" dirty="0" err="1" smtClean="0"/>
              <a:t>semua</a:t>
            </a:r>
            <a:r>
              <a:rPr lang="en-US" cap="none" dirty="0" smtClean="0"/>
              <a:t> </a:t>
            </a:r>
            <a:r>
              <a:rPr lang="en-US" cap="none" dirty="0" err="1" smtClean="0"/>
              <a:t>pendamping</a:t>
            </a:r>
            <a:r>
              <a:rPr lang="en-US" cap="none" dirty="0" smtClean="0"/>
              <a:t> </a:t>
            </a:r>
            <a:r>
              <a:rPr lang="en-US" cap="none" dirty="0" err="1" smtClean="0"/>
              <a:t>dimaskimalkan</a:t>
            </a:r>
            <a:endParaRPr lang="en-US" cap="none" dirty="0" smtClean="0"/>
          </a:p>
          <a:p>
            <a:pPr marL="342900" indent="-342900" algn="l">
              <a:buAutoNum type="arabicPeriod"/>
            </a:pPr>
            <a:r>
              <a:rPr lang="en-US" cap="none" dirty="0" err="1" smtClean="0"/>
              <a:t>Lokasi</a:t>
            </a:r>
            <a:r>
              <a:rPr lang="en-US" cap="none" dirty="0" smtClean="0"/>
              <a:t> bazaar </a:t>
            </a:r>
            <a:r>
              <a:rPr lang="en-US" cap="none" dirty="0" err="1" smtClean="0"/>
              <a:t>cari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lebih</a:t>
            </a:r>
            <a:r>
              <a:rPr lang="en-US" cap="none" dirty="0" smtClean="0"/>
              <a:t> </a:t>
            </a:r>
            <a:r>
              <a:rPr lang="en-US" cap="none" dirty="0" err="1" smtClean="0"/>
              <a:t>strategis</a:t>
            </a:r>
            <a:endParaRPr lang="en-US" cap="none" dirty="0" smtClean="0"/>
          </a:p>
          <a:p>
            <a:pPr marL="342900" indent="-342900" algn="l">
              <a:buAutoNum type="arabicPeriod"/>
            </a:pPr>
            <a:r>
              <a:rPr lang="en-US" cap="none" dirty="0" err="1" smtClean="0"/>
              <a:t>Apa</a:t>
            </a:r>
            <a:r>
              <a:rPr lang="en-US" cap="none" dirty="0" smtClean="0"/>
              <a:t> </a:t>
            </a:r>
            <a:r>
              <a:rPr lang="en-US" cap="none" dirty="0" err="1" smtClean="0"/>
              <a:t>masih</a:t>
            </a:r>
            <a:r>
              <a:rPr lang="en-US" cap="none" dirty="0" smtClean="0"/>
              <a:t> </a:t>
            </a:r>
            <a:r>
              <a:rPr lang="en-US" cap="none" dirty="0" err="1" smtClean="0"/>
              <a:t>perlu</a:t>
            </a:r>
            <a:r>
              <a:rPr lang="en-US" cap="none" dirty="0" smtClean="0"/>
              <a:t> </a:t>
            </a:r>
            <a:r>
              <a:rPr lang="en-US" cap="none" dirty="0" err="1" smtClean="0"/>
              <a:t>panggung</a:t>
            </a:r>
            <a:r>
              <a:rPr lang="en-US" cap="none" dirty="0" smtClean="0"/>
              <a:t> </a:t>
            </a:r>
            <a:r>
              <a:rPr lang="en-US" cap="none" dirty="0" err="1" smtClean="0"/>
              <a:t>terbuka</a:t>
            </a:r>
            <a:r>
              <a:rPr lang="en-US" cap="none" dirty="0" smtClean="0"/>
              <a:t>?</a:t>
            </a:r>
          </a:p>
          <a:p>
            <a:pPr marL="342900" indent="-342900" algn="l">
              <a:buAutoNum type="arabicPeriod"/>
            </a:pPr>
            <a:r>
              <a:rPr lang="en-US" cap="none" dirty="0" smtClean="0"/>
              <a:t>Demo </a:t>
            </a:r>
            <a:r>
              <a:rPr lang="en-US" cap="none" dirty="0" err="1" smtClean="0"/>
              <a:t>masak</a:t>
            </a:r>
            <a:r>
              <a:rPr lang="en-US" cap="none" dirty="0" smtClean="0"/>
              <a:t> ?</a:t>
            </a:r>
          </a:p>
          <a:p>
            <a:pPr marL="342900" indent="-342900" algn="l">
              <a:buAutoNum type="arabicPeriod"/>
            </a:pPr>
            <a:endParaRPr lang="en-US" cap="none" dirty="0" smtClean="0"/>
          </a:p>
          <a:p>
            <a:pPr marL="342900" indent="-342900" algn="l">
              <a:buAutoNum type="arabicPeriod"/>
            </a:pPr>
            <a:endParaRPr lang="en-US" cap="non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224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Corbel</vt:lpstr>
      <vt:lpstr>Wingdings</vt:lpstr>
      <vt:lpstr>Wingdings 2</vt:lpstr>
      <vt:lpstr>Wingdings 3</vt:lpstr>
      <vt:lpstr>Module</vt:lpstr>
      <vt:lpstr>EDUCATION FAIR</vt:lpstr>
      <vt:lpstr>LATAR BELAKANG</vt:lpstr>
      <vt:lpstr>TUJUAN</vt:lpstr>
      <vt:lpstr>Edufair seperti apa yang diharapkan ?</vt:lpstr>
      <vt:lpstr>Lantas seperti apa yang harus dilakukan ?</vt:lpstr>
      <vt:lpstr>Yang perlu diperbaiki dari tahun lalu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FAIR</dc:title>
  <dc:creator>Henrikus</dc:creator>
  <cp:lastModifiedBy>Henrik</cp:lastModifiedBy>
  <cp:revision>10</cp:revision>
  <dcterms:created xsi:type="dcterms:W3CDTF">2010-07-23T01:33:44Z</dcterms:created>
  <dcterms:modified xsi:type="dcterms:W3CDTF">2015-07-27T15:22:46Z</dcterms:modified>
</cp:coreProperties>
</file>