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1"/>
  </p:notesMasterIdLst>
  <p:sldIdLst>
    <p:sldId id="311" r:id="rId3"/>
    <p:sldId id="312" r:id="rId4"/>
    <p:sldId id="338" r:id="rId5"/>
    <p:sldId id="402" r:id="rId6"/>
    <p:sldId id="401" r:id="rId7"/>
    <p:sldId id="313" r:id="rId8"/>
    <p:sldId id="315" r:id="rId9"/>
    <p:sldId id="374" r:id="rId10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/>
        </p14:section>
        <p14:section name="Introduction" id="{F8EE98D8-7BD6-4714-8C18-070B2256955E}">
          <p14:sldIdLst/>
        </p14:section>
        <p14:section name="About us" id="{96A9CC7C-C929-4F14-B895-F78E69EE5E65}">
          <p14:sldIdLst/>
        </p14:section>
        <p14:section name="Portfolio" id="{745EECBD-20A3-4821-9205-1B18D72EF7B2}">
          <p14:sldIdLst>
            <p14:sldId id="311"/>
            <p14:sldId id="312"/>
            <p14:sldId id="338"/>
            <p14:sldId id="402"/>
            <p14:sldId id="401"/>
            <p14:sldId id="313"/>
            <p14:sldId id="315"/>
          </p14:sldIdLst>
        </p14:section>
        <p14:section name="Proposal" id="{10875A89-F6F7-4D02-A1A9-8D3AEFFD89C1}">
          <p14:sldIdLst/>
        </p14:section>
        <p14:section name="Analysis" id="{A52ECE30-712A-4A6A-ADF2-A6A1A92322AE}">
          <p14:sldIdLst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280" y="4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dole.github.io/" TargetMode="External"/><Relationship Id="rId2" Type="http://schemas.openxmlformats.org/officeDocument/2006/relationships/hyperlink" Target="http://www.cooperhewitt.org/open-source-at-cooper-hewitt/cooper-hewitt-the-typeface-by-chester-jenkins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Leave Request Application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BOOTCAMP UKSW x ADD BATCH 2</a:t>
            </a:r>
          </a:p>
          <a:p>
            <a:r>
              <a:rPr lang="en-US" altLang="ja-JP" dirty="0"/>
              <a:t>PT. METRODATA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730049B-2BEB-4DEF-9D85-41D9C24AF34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0" r="32780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D3F4767-81AA-4966-AFBE-44E2581B948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0" r="265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8971043"/>
      </p:ext>
    </p:extLst>
  </p:cSld>
  <p:clrMapOvr>
    <a:masterClrMapping/>
  </p:clrMapOvr>
  <p:transition spd="slow" advTm="4537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179175" y="3209293"/>
            <a:ext cx="5165725" cy="918858"/>
          </a:xfrm>
        </p:spPr>
        <p:txBody>
          <a:bodyPr/>
          <a:lstStyle/>
          <a:p>
            <a:r>
              <a:rPr kumimoji="1" lang="en-US" altLang="ja-JP" dirty="0"/>
              <a:t>Why we need it?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1179175" y="5360987"/>
            <a:ext cx="6560185" cy="382220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permintaan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cuti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kepada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manager</a:t>
            </a:r>
          </a:p>
          <a:p>
            <a:pPr marL="342900" indent="-342900">
              <a:buFontTx/>
              <a:buChar char="-"/>
            </a:pPr>
            <a:r>
              <a:rPr kumimoji="1"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Pengajuan</a:t>
            </a:r>
            <a:r>
              <a:rPr kumimoji="1"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cuti</a:t>
            </a:r>
            <a:r>
              <a:rPr kumimoji="1"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mudah</a:t>
            </a:r>
            <a:r>
              <a:rPr kumimoji="1"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kumimoji="1"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ringkas</a:t>
            </a:r>
            <a:endParaRPr kumimoji="1"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Laporan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yang </a:t>
            </a: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jelas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terhadap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manager</a:t>
            </a:r>
            <a:endParaRPr kumimoji="1"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4D5758-CE8F-42AD-9F87-05B9B7AF4D55}"/>
              </a:ext>
            </a:extLst>
          </p:cNvPr>
          <p:cNvSpPr txBox="1"/>
          <p:nvPr/>
        </p:nvSpPr>
        <p:spPr>
          <a:xfrm>
            <a:off x="3605348" y="3456440"/>
            <a:ext cx="474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Leave Request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2460459483"/>
      </p:ext>
    </p:extLst>
  </p:cSld>
  <p:clrMapOvr>
    <a:masterClrMapping/>
  </p:clrMapOvr>
  <p:transition spd="slow" advTm="3518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9006" y="771765"/>
            <a:ext cx="5111750" cy="149391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Business Process</a:t>
            </a:r>
            <a:endParaRPr kumimoji="1" lang="ja-JP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EB6C06-BE72-418D-93C0-B5F37756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2" y="2722877"/>
            <a:ext cx="17461955" cy="400449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242C64-2849-4BEF-83AF-5D447AE71DB1}"/>
              </a:ext>
            </a:extLst>
          </p:cNvPr>
          <p:cNvCxnSpPr/>
          <p:nvPr/>
        </p:nvCxnSpPr>
        <p:spPr>
          <a:xfrm>
            <a:off x="0" y="2265677"/>
            <a:ext cx="826878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2A09C07-8921-4D79-8CDE-4A0AFC74AE94}"/>
              </a:ext>
            </a:extLst>
          </p:cNvPr>
          <p:cNvSpPr/>
          <p:nvPr/>
        </p:nvSpPr>
        <p:spPr>
          <a:xfrm>
            <a:off x="8268789" y="1808477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713731442"/>
      </p:ext>
    </p:extLst>
  </p:cSld>
  <p:clrMapOvr>
    <a:masterClrMapping/>
  </p:clrMapOvr>
  <p:transition spd="slow" advTm="5155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9006" y="771765"/>
            <a:ext cx="5111750" cy="149391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Use Case</a:t>
            </a:r>
            <a:endParaRPr kumimoji="1" lang="ja-JP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242C64-2849-4BEF-83AF-5D447AE71DB1}"/>
              </a:ext>
            </a:extLst>
          </p:cNvPr>
          <p:cNvCxnSpPr/>
          <p:nvPr/>
        </p:nvCxnSpPr>
        <p:spPr>
          <a:xfrm>
            <a:off x="0" y="2265677"/>
            <a:ext cx="826878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2A09C07-8921-4D79-8CDE-4A0AFC74AE94}"/>
              </a:ext>
            </a:extLst>
          </p:cNvPr>
          <p:cNvSpPr/>
          <p:nvPr/>
        </p:nvSpPr>
        <p:spPr>
          <a:xfrm>
            <a:off x="8268789" y="1808477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4288D-15D1-4282-A1A7-E5C6962D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0" y="2905757"/>
            <a:ext cx="7672931" cy="69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37253"/>
      </p:ext>
    </p:extLst>
  </p:cSld>
  <p:clrMapOvr>
    <a:masterClrMapping/>
  </p:clrMapOvr>
  <p:transition spd="slow" advTm="5155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9005" y="442678"/>
            <a:ext cx="8582297" cy="91440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Entity Relational Diagram (ERD)</a:t>
            </a:r>
            <a:endParaRPr kumimoji="1" lang="ja-JP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242C64-2849-4BEF-83AF-5D447AE71DB1}"/>
              </a:ext>
            </a:extLst>
          </p:cNvPr>
          <p:cNvCxnSpPr/>
          <p:nvPr/>
        </p:nvCxnSpPr>
        <p:spPr>
          <a:xfrm>
            <a:off x="0" y="1357079"/>
            <a:ext cx="826878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2A09C07-8921-4D79-8CDE-4A0AFC74AE94}"/>
              </a:ext>
            </a:extLst>
          </p:cNvPr>
          <p:cNvSpPr/>
          <p:nvPr/>
        </p:nvSpPr>
        <p:spPr>
          <a:xfrm>
            <a:off x="8268789" y="911484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3C7EF-F04F-4CC2-9C8D-6AC328560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45" y="2469483"/>
            <a:ext cx="11190514" cy="6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37258"/>
      </p:ext>
    </p:extLst>
  </p:cSld>
  <p:clrMapOvr>
    <a:masterClrMapping/>
  </p:clrMapOvr>
  <p:transition spd="slow" advTm="5155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Laptop</a:t>
            </a:r>
            <a:br>
              <a:rPr lang="en-US" altLang="ja-JP" dirty="0"/>
            </a:br>
            <a:r>
              <a:rPr lang="en-US" altLang="ja-JP" dirty="0"/>
              <a:t>mockup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Sea </a:t>
            </a:r>
            <a:r>
              <a:rPr lang="en-US" altLang="ja-JP" dirty="0" err="1"/>
              <a:t>vidit</a:t>
            </a:r>
            <a:r>
              <a:rPr lang="en-US" altLang="ja-JP" dirty="0"/>
              <a:t> </a:t>
            </a:r>
            <a:r>
              <a:rPr lang="en-US" altLang="ja-JP" dirty="0" err="1"/>
              <a:t>feugiat</a:t>
            </a:r>
            <a:r>
              <a:rPr lang="en-US" altLang="ja-JP" dirty="0"/>
              <a:t> </a:t>
            </a:r>
            <a:r>
              <a:rPr lang="en-US" altLang="ja-JP" dirty="0" err="1"/>
              <a:t>blandit</a:t>
            </a:r>
            <a:r>
              <a:rPr lang="en-US" altLang="ja-JP" dirty="0"/>
              <a:t> no. Ne </a:t>
            </a:r>
            <a:r>
              <a:rPr lang="en-US" altLang="ja-JP" dirty="0" err="1"/>
              <a:t>illud</a:t>
            </a:r>
            <a:r>
              <a:rPr lang="en-US" altLang="ja-JP" dirty="0"/>
              <a:t> </a:t>
            </a:r>
            <a:r>
              <a:rPr lang="en-US" altLang="ja-JP" dirty="0" err="1"/>
              <a:t>vituperata</a:t>
            </a:r>
            <a:r>
              <a:rPr lang="en-US" altLang="ja-JP" dirty="0"/>
              <a:t> </a:t>
            </a:r>
            <a:r>
              <a:rPr lang="en-US" altLang="ja-JP" dirty="0" err="1"/>
              <a:t>reformidans</a:t>
            </a:r>
            <a:r>
              <a:rPr lang="en-US" altLang="ja-JP" dirty="0"/>
              <a:t> cum, </a:t>
            </a:r>
            <a:r>
              <a:rPr lang="en-US" altLang="ja-JP" dirty="0" err="1"/>
              <a:t>ut</a:t>
            </a:r>
            <a:r>
              <a:rPr lang="en-US" altLang="ja-JP" dirty="0"/>
              <a:t> his </a:t>
            </a:r>
            <a:r>
              <a:rPr lang="en-US" altLang="ja-JP" dirty="0" err="1"/>
              <a:t>solum</a:t>
            </a:r>
            <a:r>
              <a:rPr lang="en-US" altLang="ja-JP" dirty="0"/>
              <a:t> </a:t>
            </a:r>
            <a:r>
              <a:rPr lang="en-US" altLang="ja-JP" dirty="0" err="1"/>
              <a:t>malis</a:t>
            </a:r>
            <a:r>
              <a:rPr lang="en-US" altLang="ja-JP" dirty="0"/>
              <a:t> </a:t>
            </a:r>
            <a:r>
              <a:rPr lang="en-US" altLang="ja-JP" dirty="0" err="1"/>
              <a:t>definitionem</a:t>
            </a:r>
            <a:r>
              <a:rPr lang="en-US" altLang="ja-JP" dirty="0"/>
              <a:t>. No qui </a:t>
            </a:r>
            <a:r>
              <a:rPr lang="en-US" altLang="ja-JP" dirty="0" err="1"/>
              <a:t>graece</a:t>
            </a:r>
            <a:r>
              <a:rPr lang="en-US" altLang="ja-JP" dirty="0"/>
              <a:t> </a:t>
            </a:r>
            <a:r>
              <a:rPr lang="en-US" altLang="ja-JP" dirty="0" err="1"/>
              <a:t>diceret</a:t>
            </a:r>
            <a:r>
              <a:rPr lang="en-US" altLang="ja-JP" dirty="0"/>
              <a:t> </a:t>
            </a:r>
            <a:r>
              <a:rPr lang="en-US" altLang="ja-JP" dirty="0" err="1"/>
              <a:t>delicata</a:t>
            </a:r>
            <a:r>
              <a:rPr lang="en-US" altLang="ja-JP" dirty="0"/>
              <a:t>, </a:t>
            </a:r>
            <a:r>
              <a:rPr lang="en-US" altLang="ja-JP" dirty="0" err="1"/>
              <a:t>idque</a:t>
            </a:r>
            <a:r>
              <a:rPr lang="en-US" altLang="ja-JP" dirty="0"/>
              <a:t> </a:t>
            </a:r>
            <a:r>
              <a:rPr lang="en-US" altLang="ja-JP" dirty="0" err="1"/>
              <a:t>numquam</a:t>
            </a:r>
            <a:r>
              <a:rPr lang="en-US" altLang="ja-JP" dirty="0"/>
              <a:t> </a:t>
            </a:r>
            <a:r>
              <a:rPr lang="en-US" altLang="ja-JP" dirty="0" err="1"/>
              <a:t>mea</a:t>
            </a:r>
            <a:r>
              <a:rPr lang="en-US" altLang="ja-JP" dirty="0"/>
              <a:t> ex. </a:t>
            </a:r>
            <a:r>
              <a:rPr lang="en-US" altLang="ja-JP" dirty="0" err="1"/>
              <a:t>Hinc</a:t>
            </a:r>
            <a:r>
              <a:rPr lang="en-US" altLang="ja-JP" dirty="0"/>
              <a:t> </a:t>
            </a:r>
            <a:r>
              <a:rPr lang="en-US" altLang="ja-JP" dirty="0" err="1"/>
              <a:t>conceptam</a:t>
            </a:r>
            <a:r>
              <a:rPr lang="en-US" altLang="ja-JP" dirty="0"/>
              <a:t> </a:t>
            </a:r>
            <a:r>
              <a:rPr lang="en-US" altLang="ja-JP" dirty="0" err="1"/>
              <a:t>adolescens</a:t>
            </a:r>
            <a:r>
              <a:rPr lang="en-US" altLang="ja-JP" dirty="0"/>
              <a:t> quo no, </a:t>
            </a:r>
            <a:r>
              <a:rPr lang="en-US" altLang="ja-JP" dirty="0" err="1"/>
              <a:t>clita</a:t>
            </a:r>
            <a:r>
              <a:rPr lang="en-US" altLang="ja-JP" dirty="0"/>
              <a:t> </a:t>
            </a:r>
            <a:r>
              <a:rPr lang="en-US" altLang="ja-JP" dirty="0" err="1"/>
              <a:t>feugait</a:t>
            </a:r>
            <a:r>
              <a:rPr lang="en-US" altLang="ja-JP" dirty="0"/>
              <a:t> </a:t>
            </a:r>
            <a:r>
              <a:rPr lang="en-US" altLang="ja-JP" dirty="0" err="1"/>
              <a:t>te</a:t>
            </a:r>
            <a:r>
              <a:rPr lang="en-US" altLang="ja-JP" dirty="0"/>
              <a:t> sed. An </a:t>
            </a:r>
            <a:r>
              <a:rPr lang="en-US" altLang="ja-JP" dirty="0" err="1"/>
              <a:t>unum</a:t>
            </a:r>
            <a:r>
              <a:rPr lang="en-US" altLang="ja-JP" dirty="0"/>
              <a:t> partem </a:t>
            </a:r>
            <a:r>
              <a:rPr lang="en-US" altLang="ja-JP" dirty="0" err="1"/>
              <a:t>vulputate</a:t>
            </a:r>
            <a:r>
              <a:rPr lang="en-US" altLang="ja-JP" dirty="0"/>
              <a:t> </a:t>
            </a:r>
            <a:r>
              <a:rPr lang="en-US" altLang="ja-JP" dirty="0" err="1"/>
              <a:t>eam</a:t>
            </a:r>
            <a:r>
              <a:rPr lang="en-US" altLang="ja-JP" dirty="0"/>
              <a:t>, </a:t>
            </a:r>
            <a:r>
              <a:rPr lang="en-US" altLang="ja-JP" dirty="0" err="1"/>
              <a:t>eu</a:t>
            </a:r>
            <a:r>
              <a:rPr lang="en-US" altLang="ja-JP" dirty="0"/>
              <a:t> </a:t>
            </a:r>
            <a:r>
              <a:rPr lang="en-US" altLang="ja-JP" dirty="0" err="1"/>
              <a:t>unum</a:t>
            </a:r>
            <a:r>
              <a:rPr lang="en-US" altLang="ja-JP" dirty="0"/>
              <a:t> </a:t>
            </a:r>
            <a:r>
              <a:rPr lang="en-US" altLang="ja-JP" dirty="0" err="1"/>
              <a:t>augue</a:t>
            </a:r>
            <a:r>
              <a:rPr lang="en-US" altLang="ja-JP" dirty="0"/>
              <a:t> </a:t>
            </a:r>
            <a:r>
              <a:rPr lang="en-US" altLang="ja-JP" dirty="0" err="1"/>
              <a:t>viderer</a:t>
            </a:r>
            <a:r>
              <a:rPr lang="en-US" altLang="ja-JP" dirty="0"/>
              <a:t> sit, sea cu impetus </a:t>
            </a:r>
            <a:r>
              <a:rPr lang="en-US" altLang="ja-JP" dirty="0" err="1"/>
              <a:t>integre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57694019"/>
      </p:ext>
    </p:extLst>
  </p:cSld>
  <p:clrMapOvr>
    <a:masterClrMapping/>
  </p:clrMapOvr>
  <p:transition spd="slow" advTm="3869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Responsive</a:t>
            </a:r>
            <a:br>
              <a:rPr kumimoji="1" lang="en-US" altLang="ja-JP" dirty="0"/>
            </a:br>
            <a:r>
              <a:rPr kumimoji="1" lang="en-US" altLang="ja-JP" dirty="0"/>
              <a:t>design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Eam</a:t>
            </a:r>
            <a:r>
              <a:rPr lang="en-US" altLang="ja-JP" dirty="0"/>
              <a:t> </a:t>
            </a:r>
            <a:r>
              <a:rPr lang="en-US" altLang="ja-JP" dirty="0" err="1"/>
              <a:t>sint</a:t>
            </a:r>
            <a:r>
              <a:rPr lang="en-US" altLang="ja-JP" dirty="0"/>
              <a:t> </a:t>
            </a:r>
            <a:r>
              <a:rPr lang="en-US" altLang="ja-JP" dirty="0" err="1"/>
              <a:t>posidonium</a:t>
            </a:r>
            <a:r>
              <a:rPr lang="en-US" altLang="ja-JP" dirty="0"/>
              <a:t> </a:t>
            </a:r>
            <a:r>
              <a:rPr lang="en-US" altLang="ja-JP" dirty="0" err="1"/>
              <a:t>ut</a:t>
            </a:r>
            <a:r>
              <a:rPr lang="en-US" altLang="ja-JP" dirty="0"/>
              <a:t>, </a:t>
            </a:r>
            <a:r>
              <a:rPr lang="en-US" altLang="ja-JP" dirty="0" err="1"/>
              <a:t>esse</a:t>
            </a:r>
            <a:r>
              <a:rPr lang="en-US" altLang="ja-JP" dirty="0"/>
              <a:t> </a:t>
            </a:r>
            <a:r>
              <a:rPr lang="en-US" altLang="ja-JP" dirty="0" err="1"/>
              <a:t>integre</a:t>
            </a:r>
            <a:r>
              <a:rPr lang="en-US" altLang="ja-JP" dirty="0"/>
              <a:t> </a:t>
            </a:r>
            <a:r>
              <a:rPr lang="en-US" altLang="ja-JP" dirty="0" err="1"/>
              <a:t>usu</a:t>
            </a:r>
            <a:r>
              <a:rPr lang="en-US" altLang="ja-JP" dirty="0"/>
              <a:t> ne, </a:t>
            </a:r>
            <a:r>
              <a:rPr lang="en-US" altLang="ja-JP" dirty="0" err="1"/>
              <a:t>eius</a:t>
            </a:r>
            <a:r>
              <a:rPr lang="en-US" altLang="ja-JP" dirty="0"/>
              <a:t> </a:t>
            </a:r>
            <a:r>
              <a:rPr lang="en-US" altLang="ja-JP" dirty="0" err="1"/>
              <a:t>praesent</a:t>
            </a:r>
            <a:r>
              <a:rPr lang="en-US" altLang="ja-JP" dirty="0"/>
              <a:t> duo </a:t>
            </a:r>
            <a:r>
              <a:rPr lang="en-US" altLang="ja-JP" dirty="0" err="1"/>
              <a:t>eu</a:t>
            </a:r>
            <a:r>
              <a:rPr lang="en-US" altLang="ja-JP" dirty="0"/>
              <a:t>. </a:t>
            </a:r>
            <a:r>
              <a:rPr lang="en-US" altLang="ja-JP" dirty="0" err="1"/>
              <a:t>Vivendo</a:t>
            </a:r>
            <a:r>
              <a:rPr lang="en-US" altLang="ja-JP" dirty="0"/>
              <a:t> </a:t>
            </a:r>
            <a:r>
              <a:rPr lang="en-US" altLang="ja-JP" dirty="0" err="1"/>
              <a:t>singulis</a:t>
            </a:r>
            <a:r>
              <a:rPr lang="en-US" altLang="ja-JP" dirty="0"/>
              <a:t> </a:t>
            </a:r>
            <a:r>
              <a:rPr lang="en-US" altLang="ja-JP" dirty="0" err="1"/>
              <a:t>incorrupte</a:t>
            </a:r>
            <a:r>
              <a:rPr lang="en-US" altLang="ja-JP" dirty="0"/>
              <a:t> </a:t>
            </a:r>
            <a:r>
              <a:rPr lang="en-US" altLang="ja-JP" dirty="0" err="1"/>
              <a:t>vix</a:t>
            </a:r>
            <a:r>
              <a:rPr lang="en-US" altLang="ja-JP" dirty="0"/>
              <a:t> at, </a:t>
            </a:r>
            <a:r>
              <a:rPr lang="en-US" altLang="ja-JP" dirty="0" err="1"/>
              <a:t>mea</a:t>
            </a:r>
            <a:r>
              <a:rPr lang="en-US" altLang="ja-JP" dirty="0"/>
              <a:t> </a:t>
            </a:r>
            <a:r>
              <a:rPr lang="en-US" altLang="ja-JP" dirty="0" err="1"/>
              <a:t>diceret</a:t>
            </a:r>
            <a:r>
              <a:rPr lang="en-US" altLang="ja-JP" dirty="0"/>
              <a:t> </a:t>
            </a:r>
            <a:r>
              <a:rPr lang="en-US" altLang="ja-JP" dirty="0" err="1"/>
              <a:t>inciderint</a:t>
            </a:r>
            <a:r>
              <a:rPr lang="en-US" altLang="ja-JP" dirty="0"/>
              <a:t> id. </a:t>
            </a:r>
            <a:r>
              <a:rPr lang="en-US" altLang="ja-JP" dirty="0" err="1"/>
              <a:t>Expetendis</a:t>
            </a:r>
            <a:r>
              <a:rPr lang="en-US" altLang="ja-JP" dirty="0"/>
              <a:t> </a:t>
            </a:r>
            <a:r>
              <a:rPr lang="en-US" altLang="ja-JP" dirty="0" err="1"/>
              <a:t>posidonium</a:t>
            </a:r>
            <a:r>
              <a:rPr lang="en-US" altLang="ja-JP" dirty="0"/>
              <a:t> </a:t>
            </a:r>
            <a:r>
              <a:rPr lang="en-US" altLang="ja-JP" dirty="0" err="1"/>
              <a:t>constituam</a:t>
            </a:r>
            <a:r>
              <a:rPr lang="en-US" altLang="ja-JP" dirty="0"/>
              <a:t> </a:t>
            </a:r>
            <a:r>
              <a:rPr lang="en-US" altLang="ja-JP" dirty="0" err="1"/>
              <a:t>nec</a:t>
            </a:r>
            <a:r>
              <a:rPr lang="en-US" altLang="ja-JP" dirty="0"/>
              <a:t> et. </a:t>
            </a:r>
            <a:r>
              <a:rPr lang="en-US" altLang="ja-JP" dirty="0" err="1"/>
              <a:t>Graeci</a:t>
            </a:r>
            <a:r>
              <a:rPr lang="en-US" altLang="ja-JP" dirty="0"/>
              <a:t> </a:t>
            </a:r>
            <a:r>
              <a:rPr lang="en-US" altLang="ja-JP" dirty="0" err="1"/>
              <a:t>mediocrem</a:t>
            </a:r>
            <a:r>
              <a:rPr lang="en-US" altLang="ja-JP" dirty="0"/>
              <a:t> </a:t>
            </a:r>
            <a:r>
              <a:rPr lang="en-US" altLang="ja-JP" dirty="0" err="1"/>
              <a:t>evertitur</a:t>
            </a:r>
            <a:r>
              <a:rPr lang="en-US" altLang="ja-JP" dirty="0"/>
              <a:t> </a:t>
            </a:r>
            <a:r>
              <a:rPr lang="en-US" altLang="ja-JP" dirty="0" err="1"/>
              <a:t>eos</a:t>
            </a:r>
            <a:r>
              <a:rPr lang="en-US" altLang="ja-JP" dirty="0"/>
              <a:t> </a:t>
            </a:r>
            <a:r>
              <a:rPr lang="en-US" altLang="ja-JP" dirty="0" err="1"/>
              <a:t>te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006114131"/>
      </p:ext>
    </p:extLst>
  </p:cSld>
  <p:clrMapOvr>
    <a:masterClrMapping/>
  </p:clrMapOvr>
  <p:transition spd="slow" advTm="4194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thepopp.com</a:t>
            </a:r>
          </a:p>
          <a:p>
            <a:r>
              <a:rPr lang="en-US" altLang="ja-JP" dirty="0"/>
              <a:t>Title Font: </a:t>
            </a:r>
            <a:r>
              <a:rPr lang="en-US" altLang="ja-JP" dirty="0">
                <a:hlinkClick r:id="rId2"/>
              </a:rPr>
              <a:t>Cooper Hewitt Roman (TTF version)</a:t>
            </a:r>
            <a:endParaRPr lang="en-US" altLang="ja-JP" dirty="0"/>
          </a:p>
          <a:p>
            <a:r>
              <a:rPr lang="en-US" altLang="ja-JP" dirty="0"/>
              <a:t>Body Font: </a:t>
            </a:r>
            <a:r>
              <a:rPr lang="en-US" altLang="ja-JP" dirty="0">
                <a:hlinkClick r:id="rId3"/>
              </a:rPr>
              <a:t>Gidole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4145399"/>
      </p:ext>
    </p:extLst>
  </p:cSld>
  <p:clrMapOvr>
    <a:masterClrMapping/>
  </p:clrMapOvr>
  <p:transition spd="slow" advTm="13544">
    <p:strips dir="rd"/>
  </p:transition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5653</TotalTime>
  <Words>198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游ゴシック</vt:lpstr>
      <vt:lpstr>Arial</vt:lpstr>
      <vt:lpstr>Bahnschrift SemiBold Condensed</vt:lpstr>
      <vt:lpstr>Coo Hew</vt:lpstr>
      <vt:lpstr>Gidole</vt:lpstr>
      <vt:lpstr>Tahoma</vt:lpstr>
      <vt:lpstr>Wingdings</vt:lpstr>
      <vt:lpstr>Contents</vt:lpstr>
      <vt:lpstr>No Footer</vt:lpstr>
      <vt:lpstr>Leave Request Application</vt:lpstr>
      <vt:lpstr>Why we need it?</vt:lpstr>
      <vt:lpstr>Business Process</vt:lpstr>
      <vt:lpstr>Use Case</vt:lpstr>
      <vt:lpstr>Entity Relational Diagram (ERD)</vt:lpstr>
      <vt:lpstr>Laptop mockup</vt:lpstr>
      <vt:lpstr>Responsive design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Dhanuaji Pratama</cp:lastModifiedBy>
  <cp:revision>255</cp:revision>
  <dcterms:created xsi:type="dcterms:W3CDTF">2016-10-08T14:15:50Z</dcterms:created>
  <dcterms:modified xsi:type="dcterms:W3CDTF">2020-07-16T18:54:40Z</dcterms:modified>
</cp:coreProperties>
</file>