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06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5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2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9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2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99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D65803-470C-8B4E-870A-756E3E51B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Making all levels of sports matter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CBF00-CA6B-ED4A-91C7-F6CA268A7ADD}"/>
              </a:ext>
            </a:extLst>
          </p:cNvPr>
          <p:cNvSpPr/>
          <p:nvPr/>
        </p:nvSpPr>
        <p:spPr>
          <a:xfrm>
            <a:off x="547856" y="544590"/>
            <a:ext cx="5338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WD SPORTZ APP</a:t>
            </a:r>
          </a:p>
        </p:txBody>
      </p:sp>
      <p:pic>
        <p:nvPicPr>
          <p:cNvPr id="8" name="Content Placeholder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749F2ABB-D8FC-B24E-A3EB-7328D6F4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22" y="1467920"/>
            <a:ext cx="3050038" cy="3050038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2A882AA8-15F0-204D-A66B-CAB4564197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3" r="1235" b="5946"/>
          <a:stretch/>
        </p:blipFill>
        <p:spPr>
          <a:xfrm rot="2255113">
            <a:off x="10368740" y="-1911263"/>
            <a:ext cx="2026522" cy="3822527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B2BB527-092B-B642-9CD7-C44AC5609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3" r="1235" b="5946"/>
          <a:stretch/>
        </p:blipFill>
        <p:spPr>
          <a:xfrm rot="2255113">
            <a:off x="8055228" y="1331002"/>
            <a:ext cx="1728805" cy="3260958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7C8F8C6E-A67D-0743-8B03-3E8959FB40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3" r="1235" b="5946"/>
          <a:stretch/>
        </p:blipFill>
        <p:spPr>
          <a:xfrm rot="2255113">
            <a:off x="7173837" y="-1518397"/>
            <a:ext cx="2026522" cy="3822527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955B61-E6DA-A24D-A78C-89F0DF624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3" r="1235" b="5946"/>
          <a:stretch/>
        </p:blipFill>
        <p:spPr>
          <a:xfrm rot="2255113">
            <a:off x="11111265" y="844113"/>
            <a:ext cx="2026522" cy="38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6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F656-40D8-1A4B-A720-2B93D25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WD Sportz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E273-0893-0A4D-B99F-D0C41869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than 50% of videos are watched </a:t>
            </a:r>
            <a:r>
              <a:rPr lang="en-GB" b="1" dirty="0"/>
              <a:t>on mobile</a:t>
            </a:r>
          </a:p>
          <a:p>
            <a:r>
              <a:rPr lang="en-GB" dirty="0"/>
              <a:t>Millennials’ mobile consumption has now eclipsed their live TV consumption</a:t>
            </a:r>
          </a:p>
          <a:p>
            <a:r>
              <a:rPr lang="en-GB" dirty="0"/>
              <a:t>94% of respondents in a Facebook survey (of one million people) have a smartphone on hand while watching TV, and viewers focus on the TV screen just 53% of the time </a:t>
            </a:r>
            <a:endParaRPr lang="en-GB" b="1" dirty="0"/>
          </a:p>
        </p:txBody>
      </p:sp>
      <p:pic>
        <p:nvPicPr>
          <p:cNvPr id="4" name="Content Placeholder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1E93111-5861-DE4D-A485-0ABA9E4B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724" y="375179"/>
            <a:ext cx="1114468" cy="1114468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52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3324-CAA0-C743-A5D4-FF2262AA29C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Meet the Developers</a:t>
            </a:r>
          </a:p>
        </p:txBody>
      </p:sp>
      <p:pic>
        <p:nvPicPr>
          <p:cNvPr id="5" name="Content Placeholder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5BF3622A-6B8E-9840-A09A-43D88A6E0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0724" y="375179"/>
            <a:ext cx="1114468" cy="1114468"/>
          </a:xfrm>
          <a:ln w="38100">
            <a:solidFill>
              <a:schemeClr val="bg1"/>
            </a:solidFill>
          </a:ln>
        </p:spPr>
      </p:pic>
      <p:pic>
        <p:nvPicPr>
          <p:cNvPr id="8" name="Picture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0E4CC5F3-A9FC-724E-84CE-5CC456B7A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75" y="2491159"/>
            <a:ext cx="2422612" cy="2422612"/>
          </a:xfrm>
          <a:prstGeom prst="rect">
            <a:avLst/>
          </a:prstGeom>
        </p:spPr>
      </p:pic>
      <p:pic>
        <p:nvPicPr>
          <p:cNvPr id="10" name="Picture 9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0E0C274-27A6-A749-974A-E8C58CABF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120" y="2491160"/>
            <a:ext cx="2422611" cy="2422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EADBC6-3918-D645-B183-1599AC268D7E}"/>
              </a:ext>
            </a:extLst>
          </p:cNvPr>
          <p:cNvSpPr txBox="1"/>
          <p:nvPr/>
        </p:nvSpPr>
        <p:spPr>
          <a:xfrm>
            <a:off x="1735778" y="5672148"/>
            <a:ext cx="30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Khrishawn Powell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94A2E-826C-3F42-97C7-E14DB1A1973A}"/>
              </a:ext>
            </a:extLst>
          </p:cNvPr>
          <p:cNvSpPr txBox="1"/>
          <p:nvPr/>
        </p:nvSpPr>
        <p:spPr>
          <a:xfrm>
            <a:off x="7275722" y="5672148"/>
            <a:ext cx="30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Ore Yusuf</a:t>
            </a:r>
          </a:p>
        </p:txBody>
      </p:sp>
    </p:spTree>
    <p:extLst>
      <p:ext uri="{BB962C8B-B14F-4D97-AF65-F5344CB8AC3E}">
        <p14:creationId xmlns:p14="http://schemas.microsoft.com/office/powerpoint/2010/main" val="86907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C2F-1695-9C4A-AB92-3BBAEDC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WD 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FB17-C5DE-4F45-BA9C-5CA57AE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3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WDSportz">
      <a:dk1>
        <a:srgbClr val="060508"/>
      </a:dk1>
      <a:lt1>
        <a:srgbClr val="060508"/>
      </a:lt1>
      <a:dk2>
        <a:srgbClr val="20B14A"/>
      </a:dk2>
      <a:lt2>
        <a:srgbClr val="FEDE12"/>
      </a:lt2>
      <a:accent1>
        <a:srgbClr val="060508"/>
      </a:accent1>
      <a:accent2>
        <a:srgbClr val="FEDE12"/>
      </a:accent2>
      <a:accent3>
        <a:srgbClr val="20B14A"/>
      </a:accent3>
      <a:accent4>
        <a:srgbClr val="FDFDFF"/>
      </a:accent4>
      <a:accent5>
        <a:srgbClr val="060508"/>
      </a:accent5>
      <a:accent6>
        <a:srgbClr val="FEDE12"/>
      </a:accent6>
      <a:hlink>
        <a:srgbClr val="20B14A"/>
      </a:hlink>
      <a:folHlink>
        <a:srgbClr val="FDFDF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{474D8B6C-FB0E-C142-99C7-0EEE38BB50DE}tf10001121</Template>
  <TotalTime>181</TotalTime>
  <Words>82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PowerPoint Presentation</vt:lpstr>
      <vt:lpstr>Why a WD Sportz APP</vt:lpstr>
      <vt:lpstr>Meet the Developers</vt:lpstr>
      <vt:lpstr>MEET THE WD Sport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Khrishawn Powell</dc:creator>
  <cp:lastModifiedBy>(s) Khrishawn Powell</cp:lastModifiedBy>
  <cp:revision>9</cp:revision>
  <dcterms:created xsi:type="dcterms:W3CDTF">2020-04-04T17:10:26Z</dcterms:created>
  <dcterms:modified xsi:type="dcterms:W3CDTF">2020-04-04T20:12:04Z</dcterms:modified>
</cp:coreProperties>
</file>