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8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8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3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0BA8-22B3-415A-A4AE-1ADCD195BBF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0EF9-E09C-46E9-B8BE-506AD69D6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949"/>
            <a:ext cx="9144000" cy="338554"/>
            <a:chOff x="0" y="-2949"/>
            <a:chExt cx="9144000" cy="338554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3326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Multiply 4"/>
            <p:cNvSpPr/>
            <p:nvPr/>
          </p:nvSpPr>
          <p:spPr>
            <a:xfrm>
              <a:off x="8748464" y="22312"/>
              <a:ext cx="288032" cy="288032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Flowchart: Internal Storage 5"/>
            <p:cNvSpPr/>
            <p:nvPr/>
          </p:nvSpPr>
          <p:spPr>
            <a:xfrm flipH="1">
              <a:off x="8388424" y="58316"/>
              <a:ext cx="216024" cy="216024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28383" y="141480"/>
              <a:ext cx="196821" cy="496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-2949"/>
              <a:ext cx="3203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MorseCode.tk</a:t>
              </a:r>
              <a:endParaRPr lang="en-GB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79512" y="548680"/>
            <a:ext cx="8712968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9512" y="5877272"/>
            <a:ext cx="87129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Next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2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949"/>
            <a:ext cx="9144000" cy="338554"/>
            <a:chOff x="0" y="-2949"/>
            <a:chExt cx="9144000" cy="338554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3326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y 5"/>
            <p:cNvSpPr/>
            <p:nvPr/>
          </p:nvSpPr>
          <p:spPr>
            <a:xfrm>
              <a:off x="8748464" y="22312"/>
              <a:ext cx="288032" cy="288032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flipH="1">
              <a:off x="8388424" y="58316"/>
              <a:ext cx="216024" cy="216024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28383" y="141480"/>
              <a:ext cx="196821" cy="496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-2949"/>
              <a:ext cx="3203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MorseCode.tk</a:t>
              </a:r>
              <a:endParaRPr lang="en-GB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1520" y="476672"/>
            <a:ext cx="86409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typing in plain </a:t>
            </a:r>
            <a:r>
              <a:rPr lang="en-GB" dirty="0"/>
              <a:t>E</a:t>
            </a:r>
            <a:r>
              <a:rPr lang="en-GB" dirty="0" smtClean="0"/>
              <a:t>nglish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13796" y="3645024"/>
            <a:ext cx="864096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displaying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13796" y="5841268"/>
            <a:ext cx="86409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Button to listen to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1520" y="2816932"/>
            <a:ext cx="86409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Summit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5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949"/>
            <a:ext cx="9144000" cy="338554"/>
            <a:chOff x="0" y="-2949"/>
            <a:chExt cx="9144000" cy="338554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3326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y 5"/>
            <p:cNvSpPr/>
            <p:nvPr/>
          </p:nvSpPr>
          <p:spPr>
            <a:xfrm>
              <a:off x="8748464" y="22312"/>
              <a:ext cx="288032" cy="288032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flipH="1">
              <a:off x="8388424" y="58316"/>
              <a:ext cx="216024" cy="216024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28383" y="141480"/>
              <a:ext cx="196821" cy="496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-2949"/>
              <a:ext cx="3203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MorseCode.tk</a:t>
              </a:r>
              <a:endParaRPr lang="en-GB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1520" y="548680"/>
            <a:ext cx="864096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typing in plain </a:t>
            </a:r>
            <a:r>
              <a:rPr lang="en-GB" dirty="0"/>
              <a:t>E</a:t>
            </a:r>
            <a:r>
              <a:rPr lang="en-GB" dirty="0" smtClean="0"/>
              <a:t>nglish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13796" y="4221088"/>
            <a:ext cx="86409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displaying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392996"/>
            <a:ext cx="432048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Button to listen to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1520" y="3392996"/>
            <a:ext cx="403244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Summit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6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949"/>
            <a:ext cx="9144000" cy="338554"/>
            <a:chOff x="0" y="-2949"/>
            <a:chExt cx="9144000" cy="338554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3326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y 5"/>
            <p:cNvSpPr/>
            <p:nvPr/>
          </p:nvSpPr>
          <p:spPr>
            <a:xfrm>
              <a:off x="8748464" y="22312"/>
              <a:ext cx="288032" cy="288032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flipH="1">
              <a:off x="8388424" y="58316"/>
              <a:ext cx="216024" cy="216024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28383" y="141480"/>
              <a:ext cx="196821" cy="496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-2949"/>
              <a:ext cx="3203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MorseCode.tk</a:t>
              </a:r>
              <a:endParaRPr lang="en-GB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3528" y="692696"/>
            <a:ext cx="309634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typing in plain </a:t>
            </a:r>
            <a:r>
              <a:rPr lang="en-GB" dirty="0"/>
              <a:t>E</a:t>
            </a:r>
            <a:r>
              <a:rPr lang="en-GB" dirty="0" smtClean="0"/>
              <a:t>nglish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79912" y="705389"/>
            <a:ext cx="5040560" cy="48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Textbox for displaying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779912" y="5769260"/>
            <a:ext cx="50405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Button to listen to </a:t>
            </a:r>
            <a:r>
              <a:rPr lang="en-GB" dirty="0"/>
              <a:t>M</a:t>
            </a:r>
            <a:r>
              <a:rPr lang="en-GB" dirty="0" smtClean="0"/>
              <a:t>orse code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23528" y="5769260"/>
            <a:ext cx="308094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Summit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98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Kareena Patel</dc:creator>
  <cp:lastModifiedBy>Kareena Patel</cp:lastModifiedBy>
  <cp:revision>3</cp:revision>
  <dcterms:created xsi:type="dcterms:W3CDTF">2021-11-27T13:53:37Z</dcterms:created>
  <dcterms:modified xsi:type="dcterms:W3CDTF">2021-11-27T14:14:28Z</dcterms:modified>
</cp:coreProperties>
</file>