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14"/>
  </p:notesMasterIdLst>
  <p:handoutMasterIdLst>
    <p:handoutMasterId r:id="rId15"/>
  </p:handoutMasterIdLst>
  <p:sldIdLst>
    <p:sldId id="322" r:id="rId5"/>
    <p:sldId id="323" r:id="rId6"/>
    <p:sldId id="324" r:id="rId7"/>
    <p:sldId id="325" r:id="rId8"/>
    <p:sldId id="326" r:id="rId9"/>
    <p:sldId id="327" r:id="rId10"/>
    <p:sldId id="328" r:id="rId11"/>
    <p:sldId id="329" r:id="rId12"/>
    <p:sldId id="330" r:id="rId13"/>
  </p:sldIdLst>
  <p:sldSz cx="12188825" cy="6858000"/>
  <p:notesSz cx="6858000" cy="9144000"/>
  <p:custDataLst>
    <p:tags r:id="rId1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4030">
          <p15:clr>
            <a:srgbClr val="A4A3A4"/>
          </p15:clr>
        </p15:guide>
        <p15:guide id="3" orient="horz" pos="1200">
          <p15:clr>
            <a:srgbClr val="A4A3A4"/>
          </p15:clr>
        </p15:guide>
        <p15:guide id="4" orient="horz" pos="1008">
          <p15:clr>
            <a:srgbClr val="A4A3A4"/>
          </p15:clr>
        </p15:guide>
        <p15:guide id="5" orient="horz" pos="3792">
          <p15:clr>
            <a:srgbClr val="A4A3A4"/>
          </p15:clr>
        </p15:guide>
        <p15:guide id="6" orient="horz">
          <p15:clr>
            <a:srgbClr val="A4A3A4"/>
          </p15:clr>
        </p15:guide>
        <p15:guide id="7" orient="horz" pos="3360">
          <p15:clr>
            <a:srgbClr val="A4A3A4"/>
          </p15:clr>
        </p15:guide>
        <p15:guide id="8" orient="horz" pos="3312">
          <p15:clr>
            <a:srgbClr val="A4A3A4"/>
          </p15:clr>
        </p15:guide>
        <p15:guide id="9" orient="horz" pos="240">
          <p15:clr>
            <a:srgbClr val="A4A3A4"/>
          </p15:clr>
        </p15:guide>
        <p15:guide id="10" orient="horz" pos="432">
          <p15:clr>
            <a:srgbClr val="A4A3A4"/>
          </p15:clr>
        </p15:guide>
        <p15:guide id="11" orient="horz" pos="2784">
          <p15:clr>
            <a:srgbClr val="A4A3A4"/>
          </p15:clr>
        </p15:guide>
        <p15:guide id="12" pos="3839">
          <p15:clr>
            <a:srgbClr val="A4A3A4"/>
          </p15:clr>
        </p15:guide>
        <p15:guide id="13" pos="959">
          <p15:clr>
            <a:srgbClr val="A4A3A4"/>
          </p15:clr>
        </p15:guide>
        <p15:guide id="14" pos="6143">
          <p15:clr>
            <a:srgbClr val="A4A3A4"/>
          </p15:clr>
        </p15:guide>
        <p15:guide id="15" pos="1247">
          <p15:clr>
            <a:srgbClr val="A4A3A4"/>
          </p15:clr>
        </p15:guide>
        <p15:guide id="16" pos="7007">
          <p15:clr>
            <a:srgbClr val="A4A3A4"/>
          </p15:clr>
        </p15:guide>
        <p15:guide id="17" pos="5855">
          <p15:clr>
            <a:srgbClr val="A4A3A4"/>
          </p15:clr>
        </p15:guide>
        <p15:guide id="18" pos="671">
          <p15:clr>
            <a:srgbClr val="A4A3A4"/>
          </p15:clr>
        </p15:guide>
        <p15:guide id="19" pos="7151">
          <p15:clr>
            <a:srgbClr val="A4A3A4"/>
          </p15:clr>
        </p15:guide>
        <p15:guide id="20" pos="31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581" autoAdjust="0"/>
  </p:normalViewPr>
  <p:slideViewPr>
    <p:cSldViewPr showGuides="1">
      <p:cViewPr varScale="1">
        <p:scale>
          <a:sx n="115" d="100"/>
          <a:sy n="115" d="100"/>
        </p:scale>
        <p:origin x="378" y="108"/>
      </p:cViewPr>
      <p:guideLst>
        <p:guide orient="horz" pos="2160"/>
        <p:guide orient="horz" pos="4030"/>
        <p:guide orient="horz" pos="1200"/>
        <p:guide orient="horz" pos="1008"/>
        <p:guide orient="horz" pos="3792"/>
        <p:guide orient="horz"/>
        <p:guide orient="horz" pos="3360"/>
        <p:guide orient="horz" pos="3312"/>
        <p:guide orient="horz" pos="240"/>
        <p:guide orient="horz" pos="432"/>
        <p:guide orient="horz" pos="2784"/>
        <p:guide pos="3839"/>
        <p:guide pos="959"/>
        <p:guide pos="6143"/>
        <p:guide pos="1247"/>
        <p:guide pos="7007"/>
        <p:guide pos="5855"/>
        <p:guide pos="671"/>
        <p:guide pos="7151"/>
        <p:guide pos="311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9" d="100"/>
          <a:sy n="79" d="100"/>
        </p:scale>
        <p:origin x="249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12/24/2018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12/24/2018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9553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ltGray"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 b="1" cap="none" spc="0">
                <a:ln w="9525">
                  <a:noFill/>
                  <a:prstDash val="solid"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1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1D2498CD-A622-4ACC-98D8-8365C1B868F0}" type="datetime1">
              <a:rPr lang="en-US" smtClean="0"/>
              <a:pPr/>
              <a:t>12/24/2018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807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2CF6B-193C-4CEB-9860-F1C5F0818FA3}" type="datetime1">
              <a:rPr lang="en-US" smtClean="0"/>
              <a:t>12/24/2018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959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6CBC3-4EDC-4C84-BDD0-15F2AD890B92}" type="datetime1">
              <a:rPr lang="en-US" smtClean="0"/>
              <a:t>12/24/2018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305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BF3DB-CE40-42F4-BAF4-5D73D1160093}" type="datetime1">
              <a:rPr lang="en-US" smtClean="0"/>
              <a:t>12/24/2018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807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A6E5-33C6-44C3-9324-1BC5DF93F43F}" type="datetime1">
              <a:rPr lang="en-US" smtClean="0"/>
              <a:t>12/24/2018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672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2" y="381000"/>
            <a:ext cx="9144002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9C1D9-07E1-4387-AF34-89EE2802766D}" type="datetime1">
              <a:rPr lang="en-US" smtClean="0"/>
              <a:t>12/24/2018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1894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2" y="381000"/>
            <a:ext cx="9144002" cy="1371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9E85B-B39A-43E9-82DE-E3279D984288}" type="datetime1">
              <a:rPr lang="en-US" smtClean="0"/>
              <a:t>12/24/2018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993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70C95-D35D-47FC-816D-E56328637043}" type="datetime1">
              <a:rPr lang="en-US" smtClean="0"/>
              <a:t>12/24/2018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585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163A7-695C-4C09-B334-6924060F5B71}" type="datetime1">
              <a:rPr lang="en-US" smtClean="0"/>
              <a:t>12/24/2018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9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B6D02-49B3-41C1-9893-391F698AE757}" type="datetime1">
              <a:rPr lang="en-US" smtClean="0"/>
              <a:t>12/24/2018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569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1AC91-90B4-40B7-917F-BAE86E369F96}" type="datetime1">
              <a:rPr lang="en-US" smtClean="0"/>
              <a:t>12/24/2018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15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4AB525-F3F4-481A-B8D5-B732FA9EB082}" type="datetime1">
              <a:rPr lang="en-US" smtClean="0"/>
              <a:pPr/>
              <a:t>12/24/2018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3442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 cap="none" spc="0" baseline="0">
          <a:ln w="9525">
            <a:noFill/>
            <a:prstDash val="solid"/>
          </a:ln>
          <a:solidFill>
            <a:schemeClr val="accent5"/>
          </a:solidFill>
          <a:effectLst/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Projektovanje</a:t>
            </a:r>
            <a:r>
              <a:rPr lang="en-US" dirty="0" smtClean="0"/>
              <a:t> i </a:t>
            </a:r>
            <a:r>
              <a:rPr lang="en-US" dirty="0" err="1" smtClean="0"/>
              <a:t>Modelovanje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r-Latn-RS" dirty="0" smtClean="0"/>
              <a:t>Vežba 3</a:t>
            </a:r>
          </a:p>
          <a:p>
            <a:r>
              <a:rPr lang="sr-Latn-RS" dirty="0" smtClean="0"/>
              <a:t>Tabelarno prikazivanje učenika iz baze podataka c#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489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Rockwell" panose="02060603020205020403" pitchFamily="18" charset="0"/>
              </a:rPr>
              <a:t>Forma PREGLED U</a:t>
            </a:r>
            <a:r>
              <a:rPr lang="sr-Latn-RS" dirty="0" err="1">
                <a:latin typeface="Rockwell" panose="02060603020205020403" pitchFamily="18" charset="0"/>
              </a:rPr>
              <a:t>čenika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Kreirati tabelu i u njoj ispisati sve podatke iz tabele „</a:t>
            </a:r>
            <a:r>
              <a:rPr lang="sr-Latn-RS" dirty="0" err="1"/>
              <a:t>ucenik</a:t>
            </a:r>
            <a:r>
              <a:rPr lang="sr-Latn-RS" dirty="0"/>
              <a:t>“</a:t>
            </a:r>
          </a:p>
          <a:p>
            <a:r>
              <a:rPr lang="sr-Latn-RS" dirty="0"/>
              <a:t>Po otvaranju forme prikazuju se podaci iz baze u tabeli</a:t>
            </a:r>
          </a:p>
          <a:p>
            <a:r>
              <a:rPr lang="sr-Latn-RS" dirty="0"/>
              <a:t>Izborom odgovarajućeg pola u </a:t>
            </a:r>
            <a:r>
              <a:rPr lang="sr-Latn-RS" dirty="0" err="1"/>
              <a:t>čekboksu</a:t>
            </a:r>
            <a:r>
              <a:rPr lang="sr-Latn-RS" dirty="0"/>
              <a:t> prikazuju se svi muški ili ženski </a:t>
            </a:r>
            <a:r>
              <a:rPr lang="sr-Latn-RS" dirty="0" smtClean="0"/>
              <a:t>učenici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1268325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Rockwell" panose="02060603020205020403" pitchFamily="18" charset="0"/>
              </a:rPr>
              <a:t>Forma PREGLED U</a:t>
            </a:r>
            <a:r>
              <a:rPr lang="sr-Latn-RS" dirty="0" err="1">
                <a:latin typeface="Rockwell" panose="02060603020205020403" pitchFamily="18" charset="0"/>
              </a:rPr>
              <a:t>čenika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Sadržaj forme: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Panel</a:t>
            </a:r>
          </a:p>
          <a:p>
            <a:pPr lvl="1"/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ComboBox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Labela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Button</a:t>
            </a:r>
          </a:p>
          <a:p>
            <a:pPr lvl="1"/>
            <a:r>
              <a:rPr lang="sr-Latn-R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Datagrid</a:t>
            </a:r>
            <a:r>
              <a:rPr lang="sr-Latn-R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sr-Latn-R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view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Labela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3181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Rockwell" panose="02060603020205020403" pitchFamily="18" charset="0"/>
              </a:rPr>
              <a:t>Forma PREGLED U</a:t>
            </a:r>
            <a:r>
              <a:rPr lang="sr-Latn-RS" dirty="0" err="1">
                <a:latin typeface="Rockwell" panose="02060603020205020403" pitchFamily="18" charset="0"/>
              </a:rPr>
              <a:t>čenika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 </a:t>
            </a:r>
            <a:r>
              <a:rPr lang="sr-Latn-R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konstruktoru </a:t>
            </a:r>
            <a:r>
              <a:rPr lang="sr-Latn-R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inicijalizujemo</a:t>
            </a:r>
            <a:r>
              <a:rPr lang="sr-Latn-R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SQL </a:t>
            </a:r>
            <a:r>
              <a:rPr lang="sr-Latn-R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upit</a:t>
            </a:r>
            <a:endParaRPr lang="sr-Latn-R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sr-Latn-R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Upit uz pomoću koga dobijamo sve učenike stavljamo u konstruktor</a:t>
            </a:r>
            <a:endParaRPr lang="sr-Latn-RS" dirty="0" smtClean="0"/>
          </a:p>
          <a:p>
            <a:pPr lvl="1"/>
            <a:r>
              <a:rPr lang="sr-Latn-R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Takođe dodeljujemo ime instance objekta „Funkcije“</a:t>
            </a:r>
          </a:p>
          <a:p>
            <a:pPr lvl="1"/>
            <a:endParaRPr lang="sr-Latn-RS" sz="2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9459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Rockwell" panose="02060603020205020403" pitchFamily="18" charset="0"/>
              </a:rPr>
              <a:t>Forma PREGLED U</a:t>
            </a:r>
            <a:r>
              <a:rPr lang="sr-Latn-RS" dirty="0" err="1">
                <a:latin typeface="Rockwell" panose="02060603020205020403" pitchFamily="18" charset="0"/>
              </a:rPr>
              <a:t>čenika</a:t>
            </a:r>
            <a:endParaRPr lang="sr-Latn-R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76417" y="1988840"/>
            <a:ext cx="6435992" cy="4677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628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Rockwell" panose="02060603020205020403" pitchFamily="18" charset="0"/>
              </a:rPr>
              <a:t>Forma PREGLED U</a:t>
            </a:r>
            <a:r>
              <a:rPr lang="sr-Latn-RS" dirty="0" err="1">
                <a:latin typeface="Rockwell" panose="02060603020205020403" pitchFamily="18" charset="0"/>
              </a:rPr>
              <a:t>čenika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Pozivamo funkciju za popunjavanje </a:t>
            </a:r>
            <a:r>
              <a:rPr lang="sr-Latn-RS" dirty="0" err="1" smtClean="0"/>
              <a:t>combobox</a:t>
            </a:r>
            <a:r>
              <a:rPr lang="sr-Latn-RS" dirty="0" smtClean="0"/>
              <a:t>-a</a:t>
            </a:r>
          </a:p>
          <a:p>
            <a:r>
              <a:rPr lang="sr-Latn-RS" dirty="0" smtClean="0"/>
              <a:t>Pravimo upit</a:t>
            </a:r>
            <a:endParaRPr lang="sr-Latn-R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8236" y="2990477"/>
            <a:ext cx="5402743" cy="1943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647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Rockwell" panose="02060603020205020403" pitchFamily="18" charset="0"/>
              </a:rPr>
              <a:t>Forma PREGLED U</a:t>
            </a:r>
            <a:r>
              <a:rPr lang="sr-Latn-RS" dirty="0" err="1">
                <a:latin typeface="Rockwell" panose="02060603020205020403" pitchFamily="18" charset="0"/>
              </a:rPr>
              <a:t>čenika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Pravimo metodu koja čita podatke iz baze i upisuje u „</a:t>
            </a:r>
            <a:r>
              <a:rPr lang="sr-Latn-RS" dirty="0" err="1" smtClean="0"/>
              <a:t>datagrid</a:t>
            </a:r>
            <a:r>
              <a:rPr lang="sr-Latn-RS" dirty="0" smtClean="0"/>
              <a:t> </a:t>
            </a:r>
            <a:r>
              <a:rPr lang="sr-Latn-RS" dirty="0" err="1" smtClean="0"/>
              <a:t>view</a:t>
            </a:r>
            <a:r>
              <a:rPr lang="sr-Latn-RS" dirty="0" smtClean="0"/>
              <a:t>“</a:t>
            </a:r>
          </a:p>
          <a:p>
            <a:endParaRPr lang="sr-Latn-R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7260" y="2780928"/>
            <a:ext cx="6264696" cy="3925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503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Rockwell" panose="02060603020205020403" pitchFamily="18" charset="0"/>
              </a:rPr>
              <a:t>Forma PREGLED U</a:t>
            </a:r>
            <a:r>
              <a:rPr lang="sr-Latn-RS" dirty="0" err="1">
                <a:latin typeface="Rockwell" panose="02060603020205020403" pitchFamily="18" charset="0"/>
              </a:rPr>
              <a:t>čenika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r-Latn-RS" dirty="0" smtClean="0"/>
              <a:t>Upotrebom prethodne metode, program ispisuje sve podatke iz baze u „</a:t>
            </a:r>
            <a:r>
              <a:rPr lang="sr-Latn-RS" dirty="0" err="1" smtClean="0"/>
              <a:t>datagrid</a:t>
            </a:r>
            <a:r>
              <a:rPr lang="sr-Latn-RS" dirty="0" smtClean="0"/>
              <a:t> </a:t>
            </a:r>
            <a:r>
              <a:rPr lang="sr-Latn-RS" dirty="0" err="1" smtClean="0"/>
              <a:t>view</a:t>
            </a:r>
            <a:r>
              <a:rPr lang="sr-Latn-RS" dirty="0" smtClean="0"/>
              <a:t>“</a:t>
            </a:r>
          </a:p>
          <a:p>
            <a:r>
              <a:rPr lang="sr-Latn-RS" dirty="0" smtClean="0"/>
              <a:t>Kako podatke, tako i dodeljuje nazive kolona po nazivima polja iz baze</a:t>
            </a:r>
          </a:p>
          <a:p>
            <a:r>
              <a:rPr lang="sr-Latn-RS" dirty="0" smtClean="0"/>
              <a:t>Ukoliko želite da promenite naziv kolone, klikom na svojstva za željeni „</a:t>
            </a:r>
            <a:r>
              <a:rPr lang="sr-Latn-RS" dirty="0" err="1" smtClean="0"/>
              <a:t>datagrid</a:t>
            </a:r>
            <a:r>
              <a:rPr lang="sr-Latn-RS" dirty="0" smtClean="0"/>
              <a:t> </a:t>
            </a:r>
            <a:r>
              <a:rPr lang="sr-Latn-RS" dirty="0" err="1" smtClean="0"/>
              <a:t>view</a:t>
            </a:r>
            <a:r>
              <a:rPr lang="sr-Latn-RS" dirty="0" smtClean="0"/>
              <a:t>“, pa </a:t>
            </a:r>
            <a:r>
              <a:rPr lang="en-US" dirty="0" smtClean="0"/>
              <a:t>M</a:t>
            </a:r>
            <a:r>
              <a:rPr lang="sr-Latn-RS" dirty="0" err="1" smtClean="0"/>
              <a:t>isc</a:t>
            </a:r>
            <a:r>
              <a:rPr lang="sr-Latn-RS" dirty="0" smtClean="0"/>
              <a:t>-</a:t>
            </a:r>
            <a:r>
              <a:rPr lang="en-US" dirty="0" smtClean="0"/>
              <a:t>&gt;Columns-&gt;(Collection)-&gt;…-&gt;Add</a:t>
            </a:r>
            <a:endParaRPr lang="sr-Latn-RS" dirty="0"/>
          </a:p>
          <a:p>
            <a:r>
              <a:rPr lang="sr-Latn-RS" dirty="0" smtClean="0"/>
              <a:t>U polju „</a:t>
            </a:r>
            <a:r>
              <a:rPr lang="sr-Latn-RS" dirty="0" err="1" smtClean="0"/>
              <a:t>Header</a:t>
            </a:r>
            <a:r>
              <a:rPr lang="sr-Latn-RS" dirty="0" smtClean="0"/>
              <a:t> </a:t>
            </a:r>
            <a:r>
              <a:rPr lang="sr-Latn-RS" dirty="0" err="1" smtClean="0"/>
              <a:t>text</a:t>
            </a:r>
            <a:r>
              <a:rPr lang="sr-Latn-RS" dirty="0" smtClean="0"/>
              <a:t>“ dajemo naziv kakav želimo za polje</a:t>
            </a:r>
          </a:p>
          <a:p>
            <a:r>
              <a:rPr lang="sr-Latn-RS" dirty="0" smtClean="0"/>
              <a:t>Dok u polju „</a:t>
            </a:r>
            <a:r>
              <a:rPr lang="sr-Latn-RS" dirty="0" err="1" smtClean="0"/>
              <a:t>DataPropertyName</a:t>
            </a:r>
            <a:r>
              <a:rPr lang="sr-Latn-RS" dirty="0" smtClean="0"/>
              <a:t>“ stavljamo naziv polja iz baze koji želimo da izmenimo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63028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Rockwell" panose="02060603020205020403" pitchFamily="18" charset="0"/>
              </a:rPr>
              <a:t>Forma PREGLED U</a:t>
            </a:r>
            <a:r>
              <a:rPr lang="sr-Latn-RS" dirty="0" err="1">
                <a:latin typeface="Rockwell" panose="02060603020205020403" pitchFamily="18" charset="0"/>
              </a:rPr>
              <a:t>čenika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Pravimo filter za Pol</a:t>
            </a:r>
          </a:p>
          <a:p>
            <a:r>
              <a:rPr lang="sr-Latn-RS" dirty="0" smtClean="0"/>
              <a:t>Kada korisnik izabere pol, „</a:t>
            </a:r>
            <a:r>
              <a:rPr lang="sr-Latn-RS" dirty="0" err="1" smtClean="0"/>
              <a:t>datagrid</a:t>
            </a:r>
            <a:r>
              <a:rPr lang="sr-Latn-RS" dirty="0" smtClean="0"/>
              <a:t> </a:t>
            </a:r>
            <a:r>
              <a:rPr lang="sr-Latn-RS" dirty="0" err="1" smtClean="0"/>
              <a:t>view</a:t>
            </a:r>
            <a:r>
              <a:rPr lang="sr-Latn-RS" dirty="0" smtClean="0"/>
              <a:t>“ se ažurira prema zadatom filteru</a:t>
            </a:r>
          </a:p>
          <a:p>
            <a:endParaRPr lang="sr-Latn-R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276" y="3573016"/>
            <a:ext cx="8064663" cy="1346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074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Blue atom design templat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a:style>
    </a:spDef>
    <a:lnDef>
      <a:spPr>
        <a:ln>
          <a:solidFill>
            <a:schemeClr val="accent5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lue atom design slides.potx" id="{20958743-FA80-43E5-9586-B48EF2BE42B5}" vid="{6B9132C0-2E4C-4DF6-B21A-C2322474BD21}"/>
    </a:ext>
  </a:extLst>
</a:theme>
</file>

<file path=ppt/theme/theme2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1F78577-2839-4BFF-9EC7-673BD8FEBD8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049C11C-71DC-49B6-ACD8-27E3AE088D14}">
  <ds:schemaRefs>
    <ds:schemaRef ds:uri="http://purl.org/dc/elements/1.1/"/>
    <ds:schemaRef ds:uri="40262f94-9f35-4ac3-9a90-690165a166b7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documentManagement/types"/>
    <ds:schemaRef ds:uri="a4f35948-e619-41b3-aa29-22878b09cfd2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0875BD71-4A33-4FB7-88CA-777C4D9E6EE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Blue atom design slides</Template>
  <TotalTime>357</TotalTime>
  <Words>233</Words>
  <Application>Microsoft Office PowerPoint</Application>
  <PresentationFormat>Custom</PresentationFormat>
  <Paragraphs>35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Century Gothic</vt:lpstr>
      <vt:lpstr>Rockwell</vt:lpstr>
      <vt:lpstr>Tahoma</vt:lpstr>
      <vt:lpstr>Blue atom design template</vt:lpstr>
      <vt:lpstr>Projektovanje i Modelovanje</vt:lpstr>
      <vt:lpstr>Forma PREGLED Učenika</vt:lpstr>
      <vt:lpstr>Forma PREGLED Učenika</vt:lpstr>
      <vt:lpstr>Forma PREGLED Učenika</vt:lpstr>
      <vt:lpstr>Forma PREGLED Učenika</vt:lpstr>
      <vt:lpstr>Forma PREGLED Učenika</vt:lpstr>
      <vt:lpstr>Forma PREGLED Učenika</vt:lpstr>
      <vt:lpstr>Forma PREGLED Učenika</vt:lpstr>
      <vt:lpstr>Forma PREGLED Učenika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Windows User</dc:creator>
  <cp:lastModifiedBy>Windows User</cp:lastModifiedBy>
  <cp:revision>9</cp:revision>
  <dcterms:created xsi:type="dcterms:W3CDTF">2018-12-23T13:41:09Z</dcterms:created>
  <dcterms:modified xsi:type="dcterms:W3CDTF">2018-12-24T18:02:43Z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rder">
    <vt:r8>74069000</vt:r8>
  </property>
  <property fmtid="{D5CDD505-2E9C-101B-9397-08002B2CF9AE}" pid="3" name="HiddenCategoryTags">
    <vt:lpwstr/>
  </property>
  <property fmtid="{D5CDD505-2E9C-101B-9397-08002B2CF9AE}" pid="4" name="InternalTags">
    <vt:lpwstr/>
  </property>
  <property fmtid="{D5CDD505-2E9C-101B-9397-08002B2CF9AE}" pid="5" name="CategoryTags">
    <vt:lpwstr/>
  </property>
  <property fmtid="{D5CDD505-2E9C-101B-9397-08002B2CF9AE}" pid="6" name="Applications">
    <vt:lpwstr/>
  </property>
  <property fmtid="{D5CDD505-2E9C-101B-9397-08002B2CF9AE}" pid="7" name="CampaignTags">
    <vt:lpwstr/>
  </property>
  <property fmtid="{D5CDD505-2E9C-101B-9397-08002B2CF9AE}" pid="8" name="ScenarioTags">
    <vt:lpwstr/>
  </property>
  <property fmtid="{D5CDD505-2E9C-101B-9397-08002B2CF9AE}" pid="9" name="ContentTypeId">
    <vt:lpwstr>0x010100AA3F7D94069FF64A86F7DFF56D60E3BE</vt:lpwstr>
  </property>
  <property fmtid="{D5CDD505-2E9C-101B-9397-08002B2CF9AE}" pid="10" name="FeatureTags">
    <vt:lpwstr/>
  </property>
  <property fmtid="{D5CDD505-2E9C-101B-9397-08002B2CF9AE}" pid="11" name="LocalizationTags">
    <vt:lpwstr/>
  </property>
</Properties>
</file>