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57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9D14B-A788-4D4F-B3A8-05DCF804E3BA}">
          <p14:sldIdLst>
            <p14:sldId id="256"/>
            <p14:sldId id="258"/>
            <p14:sldId id="259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61"/>
            <p14:sldId id="257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5531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1909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339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1769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23019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8610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48725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2076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841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81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0236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79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998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950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6794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4693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398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B94AAE-4BD7-4A2D-855E-C0E8C20B2E42}" type="datetimeFigureOut">
              <a:rPr lang="sr-Latn-RS" smtClean="0"/>
              <a:t>2.12.2018.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4CDF31-C15C-4870-88A4-0442C506775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7543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Projektovanje i modelovanje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Vežba 1 – Kreiranje GUI aplikacije za školu stranih jezika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303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Klasa </a:t>
            </a:r>
            <a:r>
              <a:rPr lang="sr-Latn-RS" b="1" i="1" dirty="0" err="1" smtClean="0"/>
              <a:t>event</a:t>
            </a:r>
            <a:r>
              <a:rPr lang="sr-Latn-RS" b="1" i="1" dirty="0" smtClean="0"/>
              <a:t> </a:t>
            </a:r>
            <a:r>
              <a:rPr lang="sr-Latn-RS" b="1" i="1" dirty="0" err="1" smtClean="0"/>
              <a:t>handler</a:t>
            </a:r>
            <a:r>
              <a:rPr lang="sr-Latn-RS" b="1" i="1" dirty="0" smtClean="0"/>
              <a:t> </a:t>
            </a:r>
            <a:r>
              <a:rPr lang="sr-Latn-RS" dirty="0" smtClean="0"/>
              <a:t>služi da bi se napravili događaji</a:t>
            </a:r>
          </a:p>
          <a:p>
            <a:r>
              <a:rPr lang="sr-Latn-RS" dirty="0" smtClean="0"/>
              <a:t>Ukoliko želimo da neki element radi neku „akciju“ na klik, dodajemo metodu </a:t>
            </a:r>
            <a:r>
              <a:rPr lang="sr-Latn-RS" b="1" i="1" dirty="0" err="1" smtClean="0"/>
              <a:t>ActionListener</a:t>
            </a:r>
            <a:endParaRPr lang="sr-Latn-RS" b="1" i="1" dirty="0" smtClean="0"/>
          </a:p>
          <a:p>
            <a:r>
              <a:rPr lang="sr-Latn-RS" b="1" i="1" dirty="0" err="1" smtClean="0"/>
              <a:t>ActionListener</a:t>
            </a:r>
            <a:r>
              <a:rPr lang="sr-Latn-RS" b="1" i="1" dirty="0" smtClean="0"/>
              <a:t> </a:t>
            </a:r>
            <a:r>
              <a:rPr lang="sr-Latn-RS" dirty="0" smtClean="0"/>
              <a:t>se dodaje nakon </a:t>
            </a:r>
            <a:r>
              <a:rPr lang="sr-Latn-RS" b="1" i="1" dirty="0" err="1" smtClean="0"/>
              <a:t>initComponents</a:t>
            </a:r>
            <a:r>
              <a:rPr lang="sr-Latn-RS" b="1" i="1" dirty="0" smtClean="0"/>
              <a:t>()</a:t>
            </a:r>
          </a:p>
          <a:p>
            <a:r>
              <a:rPr lang="sr-Latn-RS" dirty="0" smtClean="0"/>
              <a:t>Nakon toga definišimo šta će da se desi kada kliknemo na određeni događaj u metodi </a:t>
            </a:r>
            <a:r>
              <a:rPr lang="sr-Latn-RS" b="1" i="1" dirty="0" err="1" smtClean="0"/>
              <a:t>actionPerformed</a:t>
            </a:r>
            <a:endParaRPr lang="sr-Latn-R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1025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</a:t>
            </a:r>
            <a:r>
              <a:rPr lang="sr-Latn-RS" dirty="0" err="1" smtClean="0"/>
              <a:t>Event</a:t>
            </a:r>
            <a:r>
              <a:rPr lang="sr-Latn-RS" dirty="0" smtClean="0"/>
              <a:t> </a:t>
            </a:r>
            <a:r>
              <a:rPr lang="sr-Latn-RS" dirty="0" err="1" smtClean="0"/>
              <a:t>handler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Latn-RS" dirty="0" err="1"/>
              <a:t>unosUcenika.addActionListener</a:t>
            </a:r>
            <a:r>
              <a:rPr lang="sr-Latn-RS" dirty="0"/>
              <a:t>(</a:t>
            </a:r>
            <a:r>
              <a:rPr lang="sr-Latn-RS" dirty="0" err="1"/>
              <a:t>new</a:t>
            </a:r>
            <a:r>
              <a:rPr lang="sr-Latn-RS" dirty="0"/>
              <a:t> </a:t>
            </a:r>
            <a:r>
              <a:rPr lang="sr-Latn-RS" dirty="0" err="1"/>
              <a:t>ActionListener</a:t>
            </a:r>
            <a:r>
              <a:rPr lang="sr-Latn-RS" dirty="0"/>
              <a:t>() {</a:t>
            </a:r>
          </a:p>
          <a:p>
            <a:pPr marL="0" indent="0">
              <a:buNone/>
            </a:pPr>
            <a:r>
              <a:rPr lang="sr-Latn-RS" dirty="0"/>
              <a:t>            @</a:t>
            </a:r>
            <a:r>
              <a:rPr lang="sr-Latn-RS" dirty="0" err="1"/>
              <a:t>Override</a:t>
            </a:r>
            <a:endParaRPr lang="sr-Latn-RS" dirty="0"/>
          </a:p>
          <a:p>
            <a:pPr marL="0" indent="0">
              <a:buNone/>
            </a:pPr>
            <a:r>
              <a:rPr lang="sr-Latn-RS" dirty="0"/>
              <a:t>            </a:t>
            </a:r>
            <a:r>
              <a:rPr lang="sr-Latn-RS" dirty="0" err="1"/>
              <a:t>public</a:t>
            </a:r>
            <a:r>
              <a:rPr lang="sr-Latn-RS" dirty="0"/>
              <a:t> </a:t>
            </a:r>
            <a:r>
              <a:rPr lang="sr-Latn-RS" dirty="0" err="1"/>
              <a:t>void</a:t>
            </a:r>
            <a:r>
              <a:rPr lang="sr-Latn-RS" dirty="0"/>
              <a:t> </a:t>
            </a:r>
            <a:r>
              <a:rPr lang="sr-Latn-RS" dirty="0" err="1"/>
              <a:t>actionPerformed</a:t>
            </a:r>
            <a:r>
              <a:rPr lang="sr-Latn-RS" dirty="0"/>
              <a:t>(</a:t>
            </a:r>
            <a:r>
              <a:rPr lang="sr-Latn-RS" dirty="0" err="1"/>
              <a:t>ActionEvent</a:t>
            </a:r>
            <a:r>
              <a:rPr lang="sr-Latn-RS" dirty="0"/>
              <a:t> e) {</a:t>
            </a:r>
          </a:p>
          <a:p>
            <a:pPr marL="0" indent="0">
              <a:buNone/>
            </a:pPr>
            <a:r>
              <a:rPr lang="sr-Latn-RS" dirty="0"/>
              <a:t>                </a:t>
            </a:r>
            <a:r>
              <a:rPr lang="sr-Latn-RS" dirty="0" err="1"/>
              <a:t>System.out.println</a:t>
            </a:r>
            <a:r>
              <a:rPr lang="sr-Latn-RS" dirty="0"/>
              <a:t>("Proba");</a:t>
            </a:r>
          </a:p>
          <a:p>
            <a:pPr marL="0" indent="0">
              <a:buNone/>
            </a:pPr>
            <a:r>
              <a:rPr lang="sr-Latn-RS" dirty="0"/>
              <a:t>           }</a:t>
            </a:r>
          </a:p>
          <a:p>
            <a:pPr marL="0" indent="0">
              <a:buNone/>
            </a:pPr>
            <a:r>
              <a:rPr lang="sr-Latn-RS" dirty="0"/>
              <a:t>        </a:t>
            </a:r>
            <a:r>
              <a:rPr lang="sr-Latn-RS" dirty="0" smtClean="0"/>
              <a:t>});</a:t>
            </a:r>
          </a:p>
          <a:p>
            <a:r>
              <a:rPr lang="sr-Latn-RS" dirty="0" smtClean="0"/>
              <a:t>Na isti način dodati </a:t>
            </a:r>
            <a:r>
              <a:rPr lang="sr-Latn-RS" b="1" i="1" dirty="0" err="1" smtClean="0"/>
              <a:t>ActionListener</a:t>
            </a:r>
            <a:r>
              <a:rPr lang="sr-Latn-RS" dirty="0" smtClean="0"/>
              <a:t> za ostale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8732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I GITHUB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Git predstavlja sistem kontrole verzije za praćene promena u računarskim fajlovima i za koordinisani rad više ljudi na tim fajlovima</a:t>
            </a:r>
          </a:p>
          <a:p>
            <a:r>
              <a:rPr lang="sr-Latn-RS" dirty="0" err="1" smtClean="0"/>
              <a:t>GitHub</a:t>
            </a:r>
            <a:r>
              <a:rPr lang="sr-Latn-RS" dirty="0" smtClean="0"/>
              <a:t> predstavlja </a:t>
            </a:r>
            <a:r>
              <a:rPr lang="sr-Latn-RS" dirty="0" err="1" smtClean="0"/>
              <a:t>web</a:t>
            </a:r>
            <a:r>
              <a:rPr lang="sr-Latn-RS" dirty="0" smtClean="0"/>
              <a:t> orijentisan sistem kontrole verzije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8085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korak - </a:t>
            </a:r>
            <a:r>
              <a:rPr lang="sr-Latn-RS" dirty="0" err="1" smtClean="0"/>
              <a:t>Inicijalizacija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err="1" smtClean="0"/>
              <a:t>Inicijalizacija</a:t>
            </a:r>
            <a:r>
              <a:rPr lang="sr-Latn-RS" dirty="0" smtClean="0"/>
              <a:t> lokalnog git-a</a:t>
            </a:r>
          </a:p>
          <a:p>
            <a:pPr lvl="1"/>
            <a:r>
              <a:rPr lang="sr-Latn-RS" dirty="0" smtClean="0"/>
              <a:t>Desni klik na projekat pa </a:t>
            </a:r>
            <a:br>
              <a:rPr lang="sr-Latn-RS" dirty="0" smtClean="0"/>
            </a:br>
            <a:r>
              <a:rPr lang="sr-Latn-RS" b="1" i="1" dirty="0" err="1" smtClean="0"/>
              <a:t>Versioning</a:t>
            </a:r>
            <a:r>
              <a:rPr lang="sr-Latn-RS" b="1" i="1" dirty="0" smtClean="0"/>
              <a:t> &gt; </a:t>
            </a:r>
            <a:r>
              <a:rPr lang="sr-Latn-RS" b="1" i="1" dirty="0" err="1" smtClean="0"/>
              <a:t>Initialize</a:t>
            </a:r>
            <a:r>
              <a:rPr lang="sr-Latn-RS" b="1" i="1" dirty="0" smtClean="0"/>
              <a:t> Git </a:t>
            </a:r>
            <a:r>
              <a:rPr lang="sr-Latn-RS" b="1" i="1" dirty="0" err="1" smtClean="0"/>
              <a:t>Repository</a:t>
            </a:r>
            <a:r>
              <a:rPr lang="sr-Latn-RS" b="1" i="1" dirty="0" smtClean="0"/>
              <a:t> </a:t>
            </a:r>
            <a:br>
              <a:rPr lang="sr-Latn-RS" b="1" i="1" dirty="0" smtClean="0"/>
            </a:br>
            <a:r>
              <a:rPr lang="sr-Latn-RS" dirty="0" smtClean="0"/>
              <a:t>ili kroz </a:t>
            </a:r>
            <a:r>
              <a:rPr lang="sr-Latn-RS" b="1" i="1" dirty="0" err="1" smtClean="0"/>
              <a:t>Team</a:t>
            </a:r>
            <a:r>
              <a:rPr lang="sr-Latn-RS" b="1" i="1" dirty="0" smtClean="0"/>
              <a:t> &gt; Git &gt; </a:t>
            </a:r>
            <a:r>
              <a:rPr lang="sr-Latn-RS" b="1" i="1" dirty="0" err="1" smtClean="0"/>
              <a:t>Initialize</a:t>
            </a:r>
            <a:endParaRPr lang="sr-Latn-RS" b="1" i="1" dirty="0" smtClean="0"/>
          </a:p>
          <a:p>
            <a:r>
              <a:rPr lang="sr-Latn-RS" dirty="0" smtClean="0"/>
              <a:t>Podešava se putanja</a:t>
            </a:r>
          </a:p>
          <a:p>
            <a:endParaRPr lang="sr-Latn-R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93" y="2724202"/>
            <a:ext cx="4228407" cy="394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9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Drugi korak – Podešavanje globalne konfiguracije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i="1" dirty="0" err="1" smtClean="0"/>
              <a:t>Team</a:t>
            </a:r>
            <a:r>
              <a:rPr lang="sr-Latn-RS" b="1" i="1" dirty="0" smtClean="0"/>
              <a:t> -</a:t>
            </a:r>
            <a:r>
              <a:rPr lang="en-US" b="1" i="1" dirty="0" smtClean="0"/>
              <a:t>&gt; </a:t>
            </a:r>
            <a:r>
              <a:rPr lang="en-US" b="1" i="1" dirty="0" err="1" smtClean="0"/>
              <a:t>Git</a:t>
            </a:r>
            <a:r>
              <a:rPr lang="en-US" b="1" i="1" dirty="0"/>
              <a:t> </a:t>
            </a:r>
            <a:r>
              <a:rPr lang="en-US" b="1" i="1" dirty="0" smtClean="0"/>
              <a:t>-&gt; Open Global Configuration</a:t>
            </a:r>
          </a:p>
          <a:p>
            <a:r>
              <a:rPr lang="sr-Latn-RS" dirty="0" smtClean="0"/>
              <a:t>Važno je podesiti da bi se kasnije znalo ko je napravio izmene na git-u</a:t>
            </a:r>
          </a:p>
          <a:p>
            <a:endParaRPr lang="sr-Latn-R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187" y="4665692"/>
            <a:ext cx="4191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Treći korak - </a:t>
            </a:r>
            <a:r>
              <a:rPr lang="sr-Latn-RS" dirty="0" err="1" smtClean="0"/>
              <a:t>Commit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Svaki put kada želim da napravimo sačuvamo promene na lokalni GIT ili GITHUB idemo na COMMIT</a:t>
            </a:r>
          </a:p>
          <a:p>
            <a:r>
              <a:rPr lang="sr-Latn-RS" dirty="0" smtClean="0"/>
              <a:t>Izaberemo ime projekta ili fajla</a:t>
            </a:r>
          </a:p>
          <a:p>
            <a:pPr lvl="1"/>
            <a:r>
              <a:rPr lang="sr-Latn-RS" dirty="0" smtClean="0"/>
              <a:t>Desni klik pa </a:t>
            </a:r>
            <a:r>
              <a:rPr lang="sr-Latn-RS" b="1" i="1" dirty="0" smtClean="0"/>
              <a:t>Git -</a:t>
            </a:r>
            <a:r>
              <a:rPr lang="en-US" b="1" i="1" dirty="0" smtClean="0"/>
              <a:t>&gt; Commit</a:t>
            </a:r>
          </a:p>
          <a:p>
            <a:r>
              <a:rPr lang="sr-Latn-RS" dirty="0" smtClean="0"/>
              <a:t>Napišemo neku poruku</a:t>
            </a:r>
          </a:p>
          <a:p>
            <a:r>
              <a:rPr lang="sr-Latn-RS" dirty="0" err="1" smtClean="0"/>
              <a:t>Commit</a:t>
            </a:r>
            <a:r>
              <a:rPr lang="sr-Latn-RS" dirty="0" smtClean="0"/>
              <a:t> da bi izvršili upis</a:t>
            </a:r>
            <a:endParaRPr lang="en-US" dirty="0" smtClean="0"/>
          </a:p>
          <a:p>
            <a:pPr lvl="1"/>
            <a:endParaRPr lang="sr-Latn-R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58" y="3042458"/>
            <a:ext cx="3840530" cy="36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Četvrti korak – kreiranje </a:t>
            </a:r>
            <a:r>
              <a:rPr lang="en-US" dirty="0" err="1" smtClean="0"/>
              <a:t>grane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rad bio pregledniji smeštamo ga u grane (</a:t>
            </a:r>
            <a:r>
              <a:rPr lang="sr-Latn-RS" dirty="0" err="1" smtClean="0"/>
              <a:t>Branch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Prvi put kada se uradi </a:t>
            </a:r>
            <a:r>
              <a:rPr lang="sr-Latn-RS" b="1" i="1" dirty="0" err="1" smtClean="0"/>
              <a:t>commit</a:t>
            </a:r>
            <a:r>
              <a:rPr lang="sr-Latn-RS" b="1" i="1" dirty="0" smtClean="0"/>
              <a:t> </a:t>
            </a:r>
            <a:r>
              <a:rPr lang="sr-Latn-RS" dirty="0" smtClean="0"/>
              <a:t>smešta se u </a:t>
            </a:r>
            <a:r>
              <a:rPr lang="sr-Latn-RS" b="1" i="1" dirty="0" smtClean="0"/>
              <a:t>master</a:t>
            </a:r>
            <a:r>
              <a:rPr lang="sr-Latn-RS" dirty="0" smtClean="0"/>
              <a:t> granu</a:t>
            </a:r>
          </a:p>
          <a:p>
            <a:r>
              <a:rPr lang="sr-Latn-RS" dirty="0" smtClean="0"/>
              <a:t>Upisujemo ime grane u </a:t>
            </a:r>
            <a:r>
              <a:rPr lang="sr-Latn-RS" b="1" i="1" dirty="0" err="1" smtClean="0"/>
              <a:t>Branch</a:t>
            </a:r>
            <a:r>
              <a:rPr lang="sr-Latn-RS" b="1" i="1" dirty="0" smtClean="0"/>
              <a:t> </a:t>
            </a:r>
            <a:r>
              <a:rPr lang="sr-Latn-RS" b="1" i="1" dirty="0" err="1" smtClean="0"/>
              <a:t>Name</a:t>
            </a:r>
            <a:endParaRPr lang="sr-Latn-RS" dirty="0"/>
          </a:p>
          <a:p>
            <a:r>
              <a:rPr lang="sr-Latn-RS" dirty="0" smtClean="0"/>
              <a:t>U </a:t>
            </a:r>
            <a:r>
              <a:rPr lang="sr-Latn-RS" b="1" i="1" dirty="0" err="1" smtClean="0"/>
              <a:t>Revision</a:t>
            </a:r>
            <a:r>
              <a:rPr lang="sr-Latn-RS" b="1" i="1" dirty="0" smtClean="0"/>
              <a:t> </a:t>
            </a:r>
            <a:r>
              <a:rPr lang="sr-Latn-RS" dirty="0" smtClean="0"/>
              <a:t>biramo odakle želimo da „vučemo“ </a:t>
            </a:r>
            <a:br>
              <a:rPr lang="sr-Latn-RS" dirty="0" smtClean="0"/>
            </a:br>
            <a:r>
              <a:rPr lang="sr-Latn-RS" dirty="0" smtClean="0"/>
              <a:t>podatke</a:t>
            </a:r>
            <a:endParaRPr lang="sr-Latn-RS" b="1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947" y="3976545"/>
            <a:ext cx="3619053" cy="28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r>
              <a:rPr lang="sr-Latn-RS" dirty="0" smtClean="0"/>
              <a:t> opcije za GITHUB server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</a:t>
            </a:r>
            <a:endParaRPr lang="sr-Latn-RS" dirty="0" smtClean="0"/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smtClean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40128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Pravljenje aplikacije za „Školu stranih jezika“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Profesori, kandidati, kursevi</a:t>
            </a:r>
          </a:p>
          <a:p>
            <a:pPr lvl="1"/>
            <a:r>
              <a:rPr lang="sr-Latn-RS" dirty="0" smtClean="0"/>
              <a:t>Unos, pisanje, brisanje ažuriranje </a:t>
            </a:r>
            <a:r>
              <a:rPr lang="sr-Latn-RS" dirty="0" err="1" smtClean="0"/>
              <a:t>tkzv</a:t>
            </a:r>
            <a:r>
              <a:rPr lang="sr-Latn-RS" dirty="0" smtClean="0"/>
              <a:t>. (</a:t>
            </a:r>
            <a:r>
              <a:rPr lang="sr-Latn-RS" dirty="0" err="1" smtClean="0"/>
              <a:t>eng</a:t>
            </a:r>
            <a:r>
              <a:rPr lang="sr-Latn-RS" dirty="0" smtClean="0"/>
              <a:t>. CRUD)</a:t>
            </a:r>
          </a:p>
          <a:p>
            <a:r>
              <a:rPr lang="sr-Latn-RS" dirty="0" smtClean="0"/>
              <a:t>Profesori, kandidati, kursevi</a:t>
            </a:r>
          </a:p>
          <a:p>
            <a:pPr lvl="1"/>
            <a:r>
              <a:rPr lang="sr-Latn-RS" dirty="0" smtClean="0"/>
              <a:t>Pregled</a:t>
            </a:r>
          </a:p>
          <a:p>
            <a:r>
              <a:rPr lang="sr-Latn-RS" dirty="0" smtClean="0"/>
              <a:t>Profesori, kandidati, kursevi</a:t>
            </a:r>
          </a:p>
          <a:p>
            <a:pPr lvl="1"/>
            <a:r>
              <a:rPr lang="sr-Latn-RS" dirty="0" smtClean="0"/>
              <a:t>Izveštaj o položenim kursevima</a:t>
            </a:r>
          </a:p>
        </p:txBody>
      </p:sp>
    </p:spTree>
    <p:extLst>
      <p:ext uri="{BB962C8B-B14F-4D97-AF65-F5344CB8AC3E}">
        <p14:creationId xmlns:p14="http://schemas.microsoft.com/office/powerpoint/2010/main" val="37057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Konekcija ka bazi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Projekat radimo uz pomoć ORACLE baze</a:t>
            </a:r>
          </a:p>
          <a:p>
            <a:r>
              <a:rPr lang="sr-Latn-RS" dirty="0" smtClean="0"/>
              <a:t>Neophodno je najpre dodati JDBC drajver</a:t>
            </a:r>
          </a:p>
          <a:p>
            <a:pPr lvl="1"/>
            <a:r>
              <a:rPr lang="sr-Latn-RS" dirty="0" smtClean="0"/>
              <a:t>JDBC drajver služi da napravi komunikaciju između jave i baze</a:t>
            </a:r>
          </a:p>
          <a:p>
            <a:r>
              <a:rPr lang="sr-Latn-RS" dirty="0" smtClean="0"/>
              <a:t>Najbolji način jeste pravljenje zasebne klase u kojoj će biti smešteni parametri i metode za otvaranje i zatvaranje konekcije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3286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188" y="0"/>
            <a:ext cx="10018713" cy="1752599"/>
          </a:xfrm>
        </p:spPr>
        <p:txBody>
          <a:bodyPr/>
          <a:lstStyle/>
          <a:p>
            <a:r>
              <a:rPr lang="sr-Latn-RS" dirty="0" smtClean="0"/>
              <a:t>Primer konekcije sa bazom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769" y="1304450"/>
            <a:ext cx="5553550" cy="555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5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sr-Latn-RS" dirty="0" smtClean="0"/>
              <a:t>Kreiranje GUI aplikacije 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592" y="1752599"/>
            <a:ext cx="3906145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6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 GUI aplikacije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b="1" i="1" dirty="0" err="1" smtClean="0"/>
              <a:t>JFrame</a:t>
            </a:r>
            <a:endParaRPr lang="sr-Latn-RS" b="1" i="1" dirty="0" smtClean="0"/>
          </a:p>
          <a:p>
            <a:pPr lvl="1"/>
            <a:r>
              <a:rPr lang="sr-Latn-RS" dirty="0" smtClean="0"/>
              <a:t>Kreiranje „prozora“ aplikacije</a:t>
            </a:r>
          </a:p>
          <a:p>
            <a:r>
              <a:rPr lang="sr-Latn-RS" b="1" i="1" dirty="0" err="1" smtClean="0"/>
              <a:t>JPanel</a:t>
            </a:r>
            <a:r>
              <a:rPr lang="sr-Latn-RS" dirty="0" smtClean="0"/>
              <a:t> </a:t>
            </a:r>
          </a:p>
          <a:p>
            <a:pPr lvl="1"/>
            <a:r>
              <a:rPr lang="sr-Latn-RS" dirty="0" smtClean="0"/>
              <a:t>Nešto poput fizičkog pano-a koji koristimo kao kontejner za grupisanje skupa komponenata</a:t>
            </a:r>
          </a:p>
          <a:p>
            <a:r>
              <a:rPr lang="sr-Latn-RS" b="1" i="1" dirty="0" err="1" smtClean="0"/>
              <a:t>JMenuBar</a:t>
            </a:r>
            <a:endParaRPr lang="sr-Latn-RS" b="1" i="1" dirty="0" smtClean="0"/>
          </a:p>
          <a:p>
            <a:pPr lvl="1"/>
            <a:r>
              <a:rPr lang="sr-Latn-RS" dirty="0" smtClean="0"/>
              <a:t>Koristi se da se prikaže traka sa menijima</a:t>
            </a:r>
          </a:p>
          <a:p>
            <a:r>
              <a:rPr lang="sr-Latn-RS" b="1" i="1" dirty="0" err="1" smtClean="0"/>
              <a:t>Jmenu</a:t>
            </a:r>
            <a:endParaRPr lang="sr-Latn-RS" b="1" i="1" dirty="0" smtClean="0"/>
          </a:p>
          <a:p>
            <a:pPr lvl="1"/>
            <a:r>
              <a:rPr lang="sr-Latn-RS" dirty="0" smtClean="0"/>
              <a:t>Dodavanje menija, potrebno je dodati 5 menija (Podaci, Pregled, Zapisnik, Autor, </a:t>
            </a:r>
            <a:r>
              <a:rPr lang="sr-Latn-RS" dirty="0" err="1" smtClean="0"/>
              <a:t>Home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8013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i="1" dirty="0" err="1" smtClean="0"/>
              <a:t>JMenuItem</a:t>
            </a:r>
            <a:endParaRPr lang="sr-Latn-RS" b="1" i="1" dirty="0" smtClean="0"/>
          </a:p>
          <a:p>
            <a:pPr lvl="1"/>
            <a:r>
              <a:rPr lang="sr-Latn-RS" dirty="0" smtClean="0"/>
              <a:t>Elementi koji se dodaju u </a:t>
            </a:r>
            <a:r>
              <a:rPr lang="sr-Latn-RS" b="1" i="1" dirty="0" err="1" smtClean="0"/>
              <a:t>JMenu</a:t>
            </a:r>
            <a:r>
              <a:rPr lang="sr-Latn-RS" dirty="0" smtClean="0"/>
              <a:t>, ukupno treba dodati 10 elemenata</a:t>
            </a:r>
          </a:p>
          <a:p>
            <a:pPr lvl="1"/>
            <a:r>
              <a:rPr lang="sr-Latn-RS" b="1" i="1" dirty="0" err="1" smtClean="0"/>
              <a:t>JMenu</a:t>
            </a:r>
            <a:r>
              <a:rPr lang="sr-Latn-RS" dirty="0" smtClean="0"/>
              <a:t> Podaci – </a:t>
            </a:r>
            <a:r>
              <a:rPr lang="sr-Latn-RS" b="1" i="1" dirty="0" smtClean="0"/>
              <a:t>Unos </a:t>
            </a:r>
            <a:r>
              <a:rPr lang="sr-Latn-RS" b="1" i="1" dirty="0" err="1" smtClean="0"/>
              <a:t>ucenika</a:t>
            </a:r>
            <a:r>
              <a:rPr lang="sr-Latn-RS" dirty="0" smtClean="0"/>
              <a:t>, </a:t>
            </a:r>
            <a:r>
              <a:rPr lang="sr-Latn-RS" b="1" i="1" dirty="0" smtClean="0"/>
              <a:t>Unos kursa</a:t>
            </a:r>
            <a:r>
              <a:rPr lang="sr-Latn-RS" dirty="0" smtClean="0"/>
              <a:t> i </a:t>
            </a:r>
            <a:r>
              <a:rPr lang="sr-Latn-RS" b="1" i="1" dirty="0" smtClean="0"/>
              <a:t>Unos </a:t>
            </a:r>
            <a:r>
              <a:rPr lang="sr-Latn-RS" b="1" i="1" dirty="0" err="1" smtClean="0"/>
              <a:t>predavaca</a:t>
            </a:r>
            <a:endParaRPr lang="sr-Latn-RS" b="1" i="1" dirty="0" smtClean="0"/>
          </a:p>
          <a:p>
            <a:pPr lvl="1"/>
            <a:r>
              <a:rPr lang="sr-Latn-RS" b="1" i="1" dirty="0" err="1" smtClean="0"/>
              <a:t>JMenu</a:t>
            </a:r>
            <a:r>
              <a:rPr lang="sr-Latn-RS" dirty="0" smtClean="0"/>
              <a:t> Pregled – </a:t>
            </a:r>
            <a:r>
              <a:rPr lang="sr-Latn-RS" b="1" i="1" dirty="0" err="1" smtClean="0"/>
              <a:t>Ucenici</a:t>
            </a:r>
            <a:r>
              <a:rPr lang="sr-Latn-RS" dirty="0" smtClean="0"/>
              <a:t>, </a:t>
            </a:r>
            <a:r>
              <a:rPr lang="sr-Latn-RS" b="1" i="1" dirty="0" err="1" smtClean="0"/>
              <a:t>Predavaci</a:t>
            </a:r>
            <a:r>
              <a:rPr lang="sr-Latn-RS" dirty="0"/>
              <a:t> </a:t>
            </a:r>
            <a:r>
              <a:rPr lang="sr-Latn-RS" dirty="0" smtClean="0"/>
              <a:t>i </a:t>
            </a:r>
            <a:r>
              <a:rPr lang="sr-Latn-RS" b="1" i="1" dirty="0" smtClean="0"/>
              <a:t>Kursevi</a:t>
            </a:r>
          </a:p>
          <a:p>
            <a:pPr lvl="1"/>
            <a:r>
              <a:rPr lang="sr-Latn-RS" b="1" i="1" dirty="0" err="1" smtClean="0"/>
              <a:t>JMenu</a:t>
            </a:r>
            <a:r>
              <a:rPr lang="sr-Latn-RS" dirty="0" smtClean="0"/>
              <a:t> Zapisnik – </a:t>
            </a:r>
            <a:r>
              <a:rPr lang="sr-Latn-RS" b="1" i="1" dirty="0" smtClean="0"/>
              <a:t>Unos </a:t>
            </a:r>
            <a:r>
              <a:rPr lang="sr-Latn-RS" dirty="0" smtClean="0"/>
              <a:t>i</a:t>
            </a:r>
            <a:r>
              <a:rPr lang="sr-Latn-RS" b="1" i="1" dirty="0" smtClean="0"/>
              <a:t> Pregled</a:t>
            </a:r>
          </a:p>
          <a:p>
            <a:pPr lvl="1"/>
            <a:r>
              <a:rPr lang="sr-Latn-RS" b="1" i="1" dirty="0" err="1" smtClean="0"/>
              <a:t>JMenu</a:t>
            </a:r>
            <a:r>
              <a:rPr lang="sr-Latn-RS" dirty="0" smtClean="0"/>
              <a:t> Autor – </a:t>
            </a:r>
            <a:r>
              <a:rPr lang="sr-Latn-RS" b="1" i="1" dirty="0" smtClean="0"/>
              <a:t>O autoru</a:t>
            </a:r>
          </a:p>
          <a:p>
            <a:pPr lvl="1"/>
            <a:r>
              <a:rPr lang="sr-Latn-RS" b="1" i="1" dirty="0" err="1" smtClean="0"/>
              <a:t>JMenu</a:t>
            </a:r>
            <a:r>
              <a:rPr lang="sr-Latn-RS" dirty="0" smtClean="0"/>
              <a:t> </a:t>
            </a:r>
            <a:r>
              <a:rPr lang="sr-Latn-RS" dirty="0" err="1" smtClean="0"/>
              <a:t>Home</a:t>
            </a:r>
            <a:r>
              <a:rPr lang="sr-Latn-RS" dirty="0" smtClean="0"/>
              <a:t> - </a:t>
            </a:r>
            <a:r>
              <a:rPr lang="sr-Latn-RS" b="1" i="1" dirty="0" err="1" smtClean="0"/>
              <a:t>Pocetna</a:t>
            </a:r>
            <a:endParaRPr lang="sr-Latn-RS" b="1" i="1" dirty="0"/>
          </a:p>
        </p:txBody>
      </p:sp>
    </p:spTree>
    <p:extLst>
      <p:ext uri="{BB962C8B-B14F-4D97-AF65-F5344CB8AC3E}">
        <p14:creationId xmlns:p14="http://schemas.microsoft.com/office/powerpoint/2010/main" val="20030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JScrollPane</a:t>
            </a:r>
            <a:endParaRPr lang="en-US" b="1" i="1" dirty="0" smtClean="0"/>
          </a:p>
          <a:p>
            <a:pPr lvl="1"/>
            <a:r>
              <a:rPr lang="sr-Latn-RS" dirty="0" smtClean="0"/>
              <a:t>Panel sa opcijom </a:t>
            </a:r>
            <a:r>
              <a:rPr lang="sr-Latn-RS" dirty="0" err="1" smtClean="0"/>
              <a:t>skrolovanja</a:t>
            </a:r>
            <a:endParaRPr lang="sr-Latn-RS" dirty="0" smtClean="0"/>
          </a:p>
          <a:p>
            <a:r>
              <a:rPr lang="sr-Latn-RS" b="1" i="1" dirty="0" err="1" smtClean="0"/>
              <a:t>JToolbar</a:t>
            </a:r>
            <a:endParaRPr lang="sr-Latn-RS" b="1" i="1" dirty="0" smtClean="0"/>
          </a:p>
          <a:p>
            <a:pPr lvl="1"/>
            <a:r>
              <a:rPr lang="sr-Latn-RS" dirty="0" smtClean="0"/>
              <a:t>Traka za prikaz nedavnog korišćenih predmeta ili dugmeta</a:t>
            </a:r>
            <a:endParaRPr lang="sr-Latn-RS" dirty="0"/>
          </a:p>
          <a:p>
            <a:r>
              <a:rPr lang="sr-Latn-RS" b="1" i="1" dirty="0" err="1" smtClean="0"/>
              <a:t>JButton</a:t>
            </a:r>
            <a:endParaRPr lang="sr-Latn-RS" b="1" i="1" dirty="0" smtClean="0"/>
          </a:p>
          <a:p>
            <a:pPr lvl="1"/>
            <a:r>
              <a:rPr lang="sr-Latn-RS" dirty="0" smtClean="0"/>
              <a:t>Kreirati 8 dugmeta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19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Sadržaj GUI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b="1" i="1" dirty="0" err="1" smtClean="0"/>
              <a:t>JButton</a:t>
            </a:r>
            <a:endParaRPr lang="sr-Latn-RS" b="1" i="1" dirty="0" smtClean="0"/>
          </a:p>
          <a:p>
            <a:pPr lvl="1"/>
            <a:r>
              <a:rPr lang="sr-Latn-RS" dirty="0" smtClean="0"/>
              <a:t>Dugme za unos studenta – </a:t>
            </a:r>
            <a:r>
              <a:rPr lang="sr-Latn-RS" b="1" dirty="0" err="1" smtClean="0"/>
              <a:t>Bucenik</a:t>
            </a:r>
            <a:endParaRPr lang="sr-Latn-RS" b="1" dirty="0" smtClean="0"/>
          </a:p>
          <a:p>
            <a:pPr lvl="1"/>
            <a:r>
              <a:rPr lang="sr-Latn-RS" dirty="0" smtClean="0"/>
              <a:t>Dugme za unos predavača – </a:t>
            </a:r>
            <a:r>
              <a:rPr lang="sr-Latn-RS" b="1" dirty="0" err="1" smtClean="0"/>
              <a:t>Bpredavac</a:t>
            </a:r>
            <a:endParaRPr lang="sr-Latn-RS" b="1" dirty="0" smtClean="0"/>
          </a:p>
          <a:p>
            <a:pPr lvl="1"/>
            <a:r>
              <a:rPr lang="sr-Latn-RS" dirty="0" smtClean="0"/>
              <a:t>Dugme za unos kursa – </a:t>
            </a:r>
            <a:r>
              <a:rPr lang="sr-Latn-RS" b="1" dirty="0" err="1" smtClean="0"/>
              <a:t>Bkurs</a:t>
            </a:r>
            <a:endParaRPr lang="sr-Latn-RS" b="1" dirty="0" smtClean="0"/>
          </a:p>
          <a:p>
            <a:pPr lvl="1"/>
            <a:r>
              <a:rPr lang="sr-Latn-RS" dirty="0" smtClean="0"/>
              <a:t>Dugme za pregled učenika – </a:t>
            </a:r>
            <a:r>
              <a:rPr lang="sr-Latn-RS" b="1" dirty="0" err="1" smtClean="0"/>
              <a:t>Bp_ucenik</a:t>
            </a:r>
            <a:endParaRPr lang="sr-Latn-RS" b="1" dirty="0" smtClean="0"/>
          </a:p>
          <a:p>
            <a:pPr lvl="1"/>
            <a:r>
              <a:rPr lang="sr-Latn-RS" dirty="0" smtClean="0"/>
              <a:t>Dugme za pregled profesora – </a:t>
            </a:r>
            <a:r>
              <a:rPr lang="sr-Latn-RS" b="1" dirty="0" err="1" smtClean="0"/>
              <a:t>Bp_predavac</a:t>
            </a:r>
            <a:endParaRPr lang="sr-Latn-RS" b="1" dirty="0" smtClean="0"/>
          </a:p>
          <a:p>
            <a:pPr lvl="1"/>
            <a:r>
              <a:rPr lang="sr-Latn-RS" dirty="0" smtClean="0"/>
              <a:t>Dugme za pregled kursa – </a:t>
            </a:r>
            <a:r>
              <a:rPr lang="sr-Latn-RS" b="1" dirty="0" err="1" smtClean="0"/>
              <a:t>Bp_kurs</a:t>
            </a:r>
            <a:endParaRPr lang="sr-Latn-RS" b="1" dirty="0" smtClean="0"/>
          </a:p>
          <a:p>
            <a:pPr lvl="1"/>
            <a:r>
              <a:rPr lang="sr-Latn-RS" dirty="0" smtClean="0"/>
              <a:t>Dugme za informacije o autoru – </a:t>
            </a:r>
            <a:r>
              <a:rPr lang="sr-Latn-RS" b="1" dirty="0" err="1" smtClean="0"/>
              <a:t>Bautor</a:t>
            </a:r>
            <a:endParaRPr lang="sr-Latn-RS" b="1" dirty="0" smtClean="0"/>
          </a:p>
          <a:p>
            <a:pPr lvl="1"/>
            <a:r>
              <a:rPr lang="sr-Latn-RS" dirty="0" smtClean="0"/>
              <a:t>Dugme za izlaz - </a:t>
            </a:r>
            <a:r>
              <a:rPr lang="sr-Latn-RS" b="1" dirty="0" err="1" smtClean="0"/>
              <a:t>Bizlaz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09783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</TotalTime>
  <Words>523</Words>
  <Application>Microsoft Office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Projektovanje i modelovanje</vt:lpstr>
      <vt:lpstr>Pravljenje aplikacije za „Školu stranih jezika“</vt:lpstr>
      <vt:lpstr>Konekcija ka bazi</vt:lpstr>
      <vt:lpstr>Primer konekcije sa bazom</vt:lpstr>
      <vt:lpstr>Kreiranje GUI aplikacije </vt:lpstr>
      <vt:lpstr>Sadržaj GUI aplikacije</vt:lpstr>
      <vt:lpstr>Sadržaj GUI aplikacije</vt:lpstr>
      <vt:lpstr>Sadržaj GUI aplikacije</vt:lpstr>
      <vt:lpstr>Sadržaj GUI aplikacije</vt:lpstr>
      <vt:lpstr>Event handler</vt:lpstr>
      <vt:lpstr>Primer Event handler</vt:lpstr>
      <vt:lpstr>GIT I GITHUB</vt:lpstr>
      <vt:lpstr>Prvi korak - Inicijalizacija</vt:lpstr>
      <vt:lpstr>Drugi korak – Podešavanje globalne konfiguracije</vt:lpstr>
      <vt:lpstr>Treći korak - Commit</vt:lpstr>
      <vt:lpstr>Četvrti korak – kreiranje grane</vt:lpstr>
      <vt:lpstr>Remote opcije za GITHUB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FreaK</dc:creator>
  <cp:lastModifiedBy>Windows User</cp:lastModifiedBy>
  <cp:revision>28</cp:revision>
  <dcterms:created xsi:type="dcterms:W3CDTF">2018-10-29T10:08:39Z</dcterms:created>
  <dcterms:modified xsi:type="dcterms:W3CDTF">2018-12-02T19:07:03Z</dcterms:modified>
</cp:coreProperties>
</file>